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5" r:id="rId5"/>
  </p:sldMasterIdLst>
  <p:notesMasterIdLst>
    <p:notesMasterId r:id="rId47"/>
  </p:notesMasterIdLst>
  <p:sldIdLst>
    <p:sldId id="256" r:id="rId6"/>
    <p:sldId id="260" r:id="rId7"/>
    <p:sldId id="304" r:id="rId8"/>
    <p:sldId id="303" r:id="rId9"/>
    <p:sldId id="315" r:id="rId10"/>
    <p:sldId id="306" r:id="rId11"/>
    <p:sldId id="287" r:id="rId12"/>
    <p:sldId id="307" r:id="rId13"/>
    <p:sldId id="288" r:id="rId14"/>
    <p:sldId id="289" r:id="rId15"/>
    <p:sldId id="310" r:id="rId16"/>
    <p:sldId id="285" r:id="rId17"/>
    <p:sldId id="290" r:id="rId18"/>
    <p:sldId id="291" r:id="rId19"/>
    <p:sldId id="298" r:id="rId20"/>
    <p:sldId id="309" r:id="rId21"/>
    <p:sldId id="302" r:id="rId22"/>
    <p:sldId id="311" r:id="rId23"/>
    <p:sldId id="275" r:id="rId24"/>
    <p:sldId id="286" r:id="rId25"/>
    <p:sldId id="293" r:id="rId26"/>
    <p:sldId id="295" r:id="rId27"/>
    <p:sldId id="297" r:id="rId28"/>
    <p:sldId id="294" r:id="rId29"/>
    <p:sldId id="299" r:id="rId30"/>
    <p:sldId id="308" r:id="rId31"/>
    <p:sldId id="257" r:id="rId32"/>
    <p:sldId id="258" r:id="rId33"/>
    <p:sldId id="313" r:id="rId34"/>
    <p:sldId id="314" r:id="rId35"/>
    <p:sldId id="261" r:id="rId36"/>
    <p:sldId id="262" r:id="rId37"/>
    <p:sldId id="263" r:id="rId38"/>
    <p:sldId id="264" r:id="rId39"/>
    <p:sldId id="265" r:id="rId40"/>
    <p:sldId id="266" r:id="rId41"/>
    <p:sldId id="267" r:id="rId42"/>
    <p:sldId id="268" r:id="rId43"/>
    <p:sldId id="272" r:id="rId44"/>
    <p:sldId id="259" r:id="rId45"/>
    <p:sldId id="26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5DAD1D-C373-44C9-8756-700A9A1C3227}">
          <p14:sldIdLst>
            <p14:sldId id="256"/>
            <p14:sldId id="260"/>
            <p14:sldId id="304"/>
            <p14:sldId id="303"/>
            <p14:sldId id="315"/>
            <p14:sldId id="306"/>
            <p14:sldId id="287"/>
            <p14:sldId id="307"/>
            <p14:sldId id="288"/>
            <p14:sldId id="289"/>
            <p14:sldId id="310"/>
            <p14:sldId id="285"/>
            <p14:sldId id="290"/>
            <p14:sldId id="291"/>
            <p14:sldId id="298"/>
            <p14:sldId id="309"/>
            <p14:sldId id="302"/>
            <p14:sldId id="311"/>
            <p14:sldId id="275"/>
            <p14:sldId id="286"/>
            <p14:sldId id="293"/>
            <p14:sldId id="295"/>
            <p14:sldId id="297"/>
            <p14:sldId id="294"/>
            <p14:sldId id="299"/>
            <p14:sldId id="308"/>
            <p14:sldId id="257"/>
            <p14:sldId id="258"/>
            <p14:sldId id="313"/>
            <p14:sldId id="314"/>
            <p14:sldId id="261"/>
            <p14:sldId id="262"/>
            <p14:sldId id="263"/>
            <p14:sldId id="264"/>
            <p14:sldId id="265"/>
            <p14:sldId id="266"/>
            <p14:sldId id="267"/>
            <p14:sldId id="268"/>
            <p14:sldId id="272"/>
            <p14:sldId id="259"/>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6FD136-D887-6A5A-F787-6E6C57186288}" name="Jessica Deegan" initials="JD" userId="S::Jessica.Deegan@ci.stpaul.mn.us::433e8804-4162-4e4b-9474-9c3a6ef178d0" providerId="AD"/>
  <p188:author id="{013ABFCD-7753-9882-F47F-AD8113135525}" name="Beth Ulrich" initials="BU" userId="S::beth.ulrich@ci.stpaul.mn.us::31c84ddb-17be-40bc-a93a-b5b5872ff25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097"/>
    <a:srgbClr val="3B4D9A"/>
    <a:srgbClr val="1B6097"/>
    <a:srgbClr val="476AAE"/>
    <a:srgbClr val="5790C9"/>
    <a:srgbClr val="5FA3D7"/>
    <a:srgbClr val="67B6E4"/>
    <a:srgbClr val="DE8C4C"/>
    <a:srgbClr val="E285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C1B161-92BC-4C01-96D8-93D052B24EEC}" v="1563" dt="2026-02-05T02:52:39.6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h Ulrich" userId="S::beth.ulrich@ci.stpaul.mn.us::31c84ddb-17be-40bc-a93a-b5b5872ff252" providerId="AD" clId="Web-{FB44C0D7-E300-F2D7-14EE-739AF78AF92F}"/>
    <pc:docChg chg="addSld delSld modSld sldOrd modSection">
      <pc:chgData name="Beth Ulrich" userId="S::beth.ulrich@ci.stpaul.mn.us::31c84ddb-17be-40bc-a93a-b5b5872ff252" providerId="AD" clId="Web-{FB44C0D7-E300-F2D7-14EE-739AF78AF92F}" dt="2026-01-20T21:52:58.082" v="591" actId="20577"/>
      <pc:docMkLst>
        <pc:docMk/>
      </pc:docMkLst>
      <pc:sldChg chg="addSp delSp modSp mod setBg">
        <pc:chgData name="Beth Ulrich" userId="S::beth.ulrich@ci.stpaul.mn.us::31c84ddb-17be-40bc-a93a-b5b5872ff252" providerId="AD" clId="Web-{FB44C0D7-E300-F2D7-14EE-739AF78AF92F}" dt="2026-01-20T20:06:31.470" v="455" actId="14100"/>
        <pc:sldMkLst>
          <pc:docMk/>
          <pc:sldMk cId="3166441286" sldId="285"/>
        </pc:sldMkLst>
        <pc:picChg chg="add del mod ord">
          <ac:chgData name="Beth Ulrich" userId="S::beth.ulrich@ci.stpaul.mn.us::31c84ddb-17be-40bc-a93a-b5b5872ff252" providerId="AD" clId="Web-{FB44C0D7-E300-F2D7-14EE-739AF78AF92F}" dt="2026-01-20T20:06:17.095" v="454"/>
          <ac:picMkLst>
            <pc:docMk/>
            <pc:sldMk cId="3166441286" sldId="285"/>
            <ac:picMk id="3" creationId="{5D0FEA26-4CB6-B140-1513-F79301B8B6FE}"/>
          </ac:picMkLst>
        </pc:picChg>
        <pc:picChg chg="mod">
          <ac:chgData name="Beth Ulrich" userId="S::beth.ulrich@ci.stpaul.mn.us::31c84ddb-17be-40bc-a93a-b5b5872ff252" providerId="AD" clId="Web-{FB44C0D7-E300-F2D7-14EE-739AF78AF92F}" dt="2026-01-20T20:06:31.470" v="455" actId="14100"/>
          <ac:picMkLst>
            <pc:docMk/>
            <pc:sldMk cId="3166441286" sldId="285"/>
            <ac:picMk id="6" creationId="{93A44BC2-79AF-57A7-70CA-5B58D671163A}"/>
          </ac:picMkLst>
        </pc:picChg>
      </pc:sldChg>
      <pc:sldChg chg="addSp modSp">
        <pc:chgData name="Beth Ulrich" userId="S::beth.ulrich@ci.stpaul.mn.us::31c84ddb-17be-40bc-a93a-b5b5872ff252" providerId="AD" clId="Web-{FB44C0D7-E300-F2D7-14EE-739AF78AF92F}" dt="2026-01-20T21:50:24.018" v="568" actId="20577"/>
        <pc:sldMkLst>
          <pc:docMk/>
          <pc:sldMk cId="963764270" sldId="290"/>
        </pc:sldMkLst>
        <pc:spChg chg="mod">
          <ac:chgData name="Beth Ulrich" userId="S::beth.ulrich@ci.stpaul.mn.us::31c84ddb-17be-40bc-a93a-b5b5872ff252" providerId="AD" clId="Web-{FB44C0D7-E300-F2D7-14EE-739AF78AF92F}" dt="2026-01-20T21:47:30.361" v="533" actId="20577"/>
          <ac:spMkLst>
            <pc:docMk/>
            <pc:sldMk cId="963764270" sldId="290"/>
            <ac:spMk id="3" creationId="{2020DB75-F9D3-42A7-A628-55F162028A31}"/>
          </ac:spMkLst>
        </pc:spChg>
        <pc:spChg chg="add mod">
          <ac:chgData name="Beth Ulrich" userId="S::beth.ulrich@ci.stpaul.mn.us::31c84ddb-17be-40bc-a93a-b5b5872ff252" providerId="AD" clId="Web-{FB44C0D7-E300-F2D7-14EE-739AF78AF92F}" dt="2026-01-20T21:50:24.018" v="568" actId="20577"/>
          <ac:spMkLst>
            <pc:docMk/>
            <pc:sldMk cId="963764270" sldId="290"/>
            <ac:spMk id="6" creationId="{370A2B48-8E76-ADDC-8506-DEA7264CB59C}"/>
          </ac:spMkLst>
        </pc:spChg>
        <pc:spChg chg="add mod">
          <ac:chgData name="Beth Ulrich" userId="S::beth.ulrich@ci.stpaul.mn.us::31c84ddb-17be-40bc-a93a-b5b5872ff252" providerId="AD" clId="Web-{FB44C0D7-E300-F2D7-14EE-739AF78AF92F}" dt="2026-01-20T21:50:16.331" v="567" actId="20577"/>
          <ac:spMkLst>
            <pc:docMk/>
            <pc:sldMk cId="963764270" sldId="290"/>
            <ac:spMk id="7" creationId="{F939D2C4-69A4-C470-56ED-0BDD08E37994}"/>
          </ac:spMkLst>
        </pc:spChg>
        <pc:picChg chg="add mod">
          <ac:chgData name="Beth Ulrich" userId="S::beth.ulrich@ci.stpaul.mn.us::31c84ddb-17be-40bc-a93a-b5b5872ff252" providerId="AD" clId="Web-{FB44C0D7-E300-F2D7-14EE-739AF78AF92F}" dt="2026-01-20T21:48:31.283" v="542" actId="1076"/>
          <ac:picMkLst>
            <pc:docMk/>
            <pc:sldMk cId="963764270" sldId="290"/>
            <ac:picMk id="4" creationId="{4B14B596-9E9B-9380-B8AA-32F505B77ABC}"/>
          </ac:picMkLst>
        </pc:picChg>
        <pc:picChg chg="add mod">
          <ac:chgData name="Beth Ulrich" userId="S::beth.ulrich@ci.stpaul.mn.us::31c84ddb-17be-40bc-a93a-b5b5872ff252" providerId="AD" clId="Web-{FB44C0D7-E300-F2D7-14EE-739AF78AF92F}" dt="2026-01-20T21:49:51.252" v="564" actId="1076"/>
          <ac:picMkLst>
            <pc:docMk/>
            <pc:sldMk cId="963764270" sldId="290"/>
            <ac:picMk id="5" creationId="{868EFEC0-53D9-4D5A-1ABE-75D763B30AC1}"/>
          </ac:picMkLst>
        </pc:picChg>
      </pc:sldChg>
      <pc:sldChg chg="addSp delSp modSp">
        <pc:chgData name="Beth Ulrich" userId="S::beth.ulrich@ci.stpaul.mn.us::31c84ddb-17be-40bc-a93a-b5b5872ff252" providerId="AD" clId="Web-{FB44C0D7-E300-F2D7-14EE-739AF78AF92F}" dt="2026-01-20T21:52:58.082" v="591" actId="20577"/>
        <pc:sldMkLst>
          <pc:docMk/>
          <pc:sldMk cId="3288953899" sldId="291"/>
        </pc:sldMkLst>
        <pc:spChg chg="mod">
          <ac:chgData name="Beth Ulrich" userId="S::beth.ulrich@ci.stpaul.mn.us::31c84ddb-17be-40bc-a93a-b5b5872ff252" providerId="AD" clId="Web-{FB44C0D7-E300-F2D7-14EE-739AF78AF92F}" dt="2026-01-20T20:30:12.745" v="502" actId="1076"/>
          <ac:spMkLst>
            <pc:docMk/>
            <pc:sldMk cId="3288953899" sldId="291"/>
            <ac:spMk id="3" creationId="{2AFB52BC-EDA3-FCB4-9C5C-84AD64889666}"/>
          </ac:spMkLst>
        </pc:spChg>
        <pc:spChg chg="add mod">
          <ac:chgData name="Beth Ulrich" userId="S::beth.ulrich@ci.stpaul.mn.us::31c84ddb-17be-40bc-a93a-b5b5872ff252" providerId="AD" clId="Web-{FB44C0D7-E300-F2D7-14EE-739AF78AF92F}" dt="2026-01-20T21:52:10.691" v="580" actId="20577"/>
          <ac:spMkLst>
            <pc:docMk/>
            <pc:sldMk cId="3288953899" sldId="291"/>
            <ac:spMk id="4" creationId="{71CD6B9C-F798-454F-89A4-2DE188FC6194}"/>
          </ac:spMkLst>
        </pc:spChg>
        <pc:spChg chg="add mod">
          <ac:chgData name="Beth Ulrich" userId="S::beth.ulrich@ci.stpaul.mn.us::31c84ddb-17be-40bc-a93a-b5b5872ff252" providerId="AD" clId="Web-{FB44C0D7-E300-F2D7-14EE-739AF78AF92F}" dt="2026-01-20T21:52:58.082" v="591" actId="20577"/>
          <ac:spMkLst>
            <pc:docMk/>
            <pc:sldMk cId="3288953899" sldId="291"/>
            <ac:spMk id="7" creationId="{F6D9312A-0F04-D464-4ACB-4F968A9F69ED}"/>
          </ac:spMkLst>
        </pc:spChg>
        <pc:picChg chg="add mod ord">
          <ac:chgData name="Beth Ulrich" userId="S::beth.ulrich@ci.stpaul.mn.us::31c84ddb-17be-40bc-a93a-b5b5872ff252" providerId="AD" clId="Web-{FB44C0D7-E300-F2D7-14EE-739AF78AF92F}" dt="2026-01-20T20:29:55.354" v="500"/>
          <ac:picMkLst>
            <pc:docMk/>
            <pc:sldMk cId="3288953899" sldId="291"/>
            <ac:picMk id="5" creationId="{8A9A0CF6-138A-9507-C9AF-E13523F43799}"/>
          </ac:picMkLst>
        </pc:picChg>
        <pc:picChg chg="add mod ord">
          <ac:chgData name="Beth Ulrich" userId="S::beth.ulrich@ci.stpaul.mn.us::31c84ddb-17be-40bc-a93a-b5b5872ff252" providerId="AD" clId="Web-{FB44C0D7-E300-F2D7-14EE-739AF78AF92F}" dt="2026-01-20T20:31:30.027" v="519"/>
          <ac:picMkLst>
            <pc:docMk/>
            <pc:sldMk cId="3288953899" sldId="291"/>
            <ac:picMk id="6" creationId="{51611419-69FB-530C-4A9A-5A982A89E0C6}"/>
          </ac:picMkLst>
        </pc:picChg>
      </pc:sldChg>
      <pc:sldChg chg="addSp delSp modSp">
        <pc:chgData name="Beth Ulrich" userId="S::beth.ulrich@ci.stpaul.mn.us::31c84ddb-17be-40bc-a93a-b5b5872ff252" providerId="AD" clId="Web-{FB44C0D7-E300-F2D7-14EE-739AF78AF92F}" dt="2026-01-20T19:51:50.642" v="436"/>
        <pc:sldMkLst>
          <pc:docMk/>
          <pc:sldMk cId="1707291431" sldId="298"/>
        </pc:sldMkLst>
        <pc:spChg chg="add del mod">
          <ac:chgData name="Beth Ulrich" userId="S::beth.ulrich@ci.stpaul.mn.us::31c84ddb-17be-40bc-a93a-b5b5872ff252" providerId="AD" clId="Web-{FB44C0D7-E300-F2D7-14EE-739AF78AF92F}" dt="2026-01-20T19:50:22.376" v="426"/>
          <ac:spMkLst>
            <pc:docMk/>
            <pc:sldMk cId="1707291431" sldId="298"/>
            <ac:spMk id="4" creationId="{32D03342-C01C-20BC-0E70-9DE0B7FD1507}"/>
          </ac:spMkLst>
        </pc:spChg>
      </pc:sldChg>
      <pc:sldChg chg="modSp add replId">
        <pc:chgData name="Beth Ulrich" userId="S::beth.ulrich@ci.stpaul.mn.us::31c84ddb-17be-40bc-a93a-b5b5872ff252" providerId="AD" clId="Web-{FB44C0D7-E300-F2D7-14EE-739AF78AF92F}" dt="2026-01-20T20:41:48.815" v="523" actId="20577"/>
        <pc:sldMkLst>
          <pc:docMk/>
          <pc:sldMk cId="1617377987" sldId="309"/>
        </pc:sldMkLst>
        <pc:spChg chg="mod">
          <ac:chgData name="Beth Ulrich" userId="S::beth.ulrich@ci.stpaul.mn.us::31c84ddb-17be-40bc-a93a-b5b5872ff252" providerId="AD" clId="Web-{FB44C0D7-E300-F2D7-14EE-739AF78AF92F}" dt="2026-01-20T20:41:48.815" v="523" actId="20577"/>
          <ac:spMkLst>
            <pc:docMk/>
            <pc:sldMk cId="1617377987" sldId="309"/>
            <ac:spMk id="3" creationId="{57AE8F5F-9E7F-4151-D11C-88B1DC0931D4}"/>
          </ac:spMkLst>
        </pc:spChg>
        <pc:spChg chg="mod">
          <ac:chgData name="Beth Ulrich" userId="S::beth.ulrich@ci.stpaul.mn.us::31c84ddb-17be-40bc-a93a-b5b5872ff252" providerId="AD" clId="Web-{FB44C0D7-E300-F2D7-14EE-739AF78AF92F}" dt="2026-01-20T19:22:16.008" v="7" actId="20577"/>
          <ac:spMkLst>
            <pc:docMk/>
            <pc:sldMk cId="1617377987" sldId="309"/>
            <ac:spMk id="16" creationId="{8265B768-9E9E-6B28-BE4B-CFB08C9C19A8}"/>
          </ac:spMkLst>
        </pc:spChg>
      </pc:sldChg>
      <pc:sldChg chg="addSp delSp modSp add ord replId">
        <pc:chgData name="Beth Ulrich" userId="S::beth.ulrich@ci.stpaul.mn.us::31c84ddb-17be-40bc-a93a-b5b5872ff252" providerId="AD" clId="Web-{FB44C0D7-E300-F2D7-14EE-739AF78AF92F}" dt="2026-01-20T20:03:25.593" v="437"/>
        <pc:sldMkLst>
          <pc:docMk/>
          <pc:sldMk cId="4206655634" sldId="310"/>
        </pc:sldMkLst>
        <pc:spChg chg="mod">
          <ac:chgData name="Beth Ulrich" userId="S::beth.ulrich@ci.stpaul.mn.us::31c84ddb-17be-40bc-a93a-b5b5872ff252" providerId="AD" clId="Web-{FB44C0D7-E300-F2D7-14EE-739AF78AF92F}" dt="2026-01-20T19:43:35.498" v="402" actId="20577"/>
          <ac:spMkLst>
            <pc:docMk/>
            <pc:sldMk cId="4206655634" sldId="310"/>
            <ac:spMk id="2" creationId="{CB4F7C01-B174-2716-4AC2-CEF824E7A961}"/>
          </ac:spMkLst>
        </pc:spChg>
        <pc:picChg chg="add mod ord">
          <ac:chgData name="Beth Ulrich" userId="S::beth.ulrich@ci.stpaul.mn.us::31c84ddb-17be-40bc-a93a-b5b5872ff252" providerId="AD" clId="Web-{FB44C0D7-E300-F2D7-14EE-739AF78AF92F}" dt="2026-01-20T19:43:00.825" v="370" actId="1076"/>
          <ac:picMkLst>
            <pc:docMk/>
            <pc:sldMk cId="4206655634" sldId="310"/>
            <ac:picMk id="8" creationId="{529AAC57-8472-5AEF-DE05-C814BD6F05A5}"/>
          </ac:picMkLst>
        </pc:picChg>
      </pc:sldChg>
    </pc:docChg>
  </pc:docChgLst>
  <pc:docChgLst>
    <pc:chgData name="Tchu Yajh" userId="S::tchu.yajh@ci.stpaul.mn.us::62741751-8ad9-4b66-a2e9-418929c7b45c" providerId="AD" clId="Web-{1BF816EC-6D28-C7D0-DC91-B7278944DA45}"/>
    <pc:docChg chg="addSld delSld modSld sldOrd modSection">
      <pc:chgData name="Tchu Yajh" userId="S::tchu.yajh@ci.stpaul.mn.us::62741751-8ad9-4b66-a2e9-418929c7b45c" providerId="AD" clId="Web-{1BF816EC-6D28-C7D0-DC91-B7278944DA45}" dt="2026-01-15T17:53:16.961" v="127"/>
      <pc:docMkLst>
        <pc:docMk/>
      </pc:docMkLst>
      <pc:sldChg chg="add">
        <pc:chgData name="Tchu Yajh" userId="S::tchu.yajh@ci.stpaul.mn.us::62741751-8ad9-4b66-a2e9-418929c7b45c" providerId="AD" clId="Web-{1BF816EC-6D28-C7D0-DC91-B7278944DA45}" dt="2026-01-15T17:52:49.508" v="126"/>
        <pc:sldMkLst>
          <pc:docMk/>
          <pc:sldMk cId="5947746" sldId="287"/>
        </pc:sldMkLst>
      </pc:sldChg>
      <pc:sldChg chg="ord">
        <pc:chgData name="Tchu Yajh" userId="S::tchu.yajh@ci.stpaul.mn.us::62741751-8ad9-4b66-a2e9-418929c7b45c" providerId="AD" clId="Web-{1BF816EC-6D28-C7D0-DC91-B7278944DA45}" dt="2026-01-15T16:04:10.522" v="0"/>
        <pc:sldMkLst>
          <pc:docMk/>
          <pc:sldMk cId="1429877658" sldId="289"/>
        </pc:sldMkLst>
      </pc:sldChg>
      <pc:sldChg chg="addSp modSp add replId">
        <pc:chgData name="Tchu Yajh" userId="S::tchu.yajh@ci.stpaul.mn.us::62741751-8ad9-4b66-a2e9-418929c7b45c" providerId="AD" clId="Web-{1BF816EC-6D28-C7D0-DC91-B7278944DA45}" dt="2026-01-15T17:49:40.788" v="117"/>
        <pc:sldMkLst>
          <pc:docMk/>
          <pc:sldMk cId="1743404591" sldId="301"/>
        </pc:sldMkLst>
        <pc:spChg chg="mod">
          <ac:chgData name="Tchu Yajh" userId="S::tchu.yajh@ci.stpaul.mn.us::62741751-8ad9-4b66-a2e9-418929c7b45c" providerId="AD" clId="Web-{1BF816EC-6D28-C7D0-DC91-B7278944DA45}" dt="2026-01-15T17:49:40.444" v="116" actId="20577"/>
          <ac:spMkLst>
            <pc:docMk/>
            <pc:sldMk cId="1743404591" sldId="301"/>
            <ac:spMk id="3" creationId="{A708E3E1-9DFD-98EA-0CCE-A55DF2677AA1}"/>
          </ac:spMkLst>
        </pc:spChg>
        <pc:picChg chg="add mod">
          <ac:chgData name="Tchu Yajh" userId="S::tchu.yajh@ci.stpaul.mn.us::62741751-8ad9-4b66-a2e9-418929c7b45c" providerId="AD" clId="Web-{1BF816EC-6D28-C7D0-DC91-B7278944DA45}" dt="2026-01-15T17:49:40.788" v="117"/>
          <ac:picMkLst>
            <pc:docMk/>
            <pc:sldMk cId="1743404591" sldId="301"/>
            <ac:picMk id="5" creationId="{DC40DBBD-29EF-87BE-C5B8-D79AACDA0A77}"/>
          </ac:picMkLst>
        </pc:picChg>
      </pc:sldChg>
      <pc:sldChg chg="add">
        <pc:chgData name="Tchu Yajh" userId="S::tchu.yajh@ci.stpaul.mn.us::62741751-8ad9-4b66-a2e9-418929c7b45c" providerId="AD" clId="Web-{1BF816EC-6D28-C7D0-DC91-B7278944DA45}" dt="2026-01-15T17:50:27.304" v="119"/>
        <pc:sldMkLst>
          <pc:docMk/>
          <pc:sldMk cId="248527883" sldId="303"/>
        </pc:sldMkLst>
      </pc:sldChg>
      <pc:sldChg chg="add">
        <pc:chgData name="Tchu Yajh" userId="S::tchu.yajh@ci.stpaul.mn.us::62741751-8ad9-4b66-a2e9-418929c7b45c" providerId="AD" clId="Web-{1BF816EC-6D28-C7D0-DC91-B7278944DA45}" dt="2026-01-15T17:51:06.632" v="121"/>
        <pc:sldMkLst>
          <pc:docMk/>
          <pc:sldMk cId="658363797" sldId="304"/>
        </pc:sldMkLst>
      </pc:sldChg>
      <pc:sldChg chg="add">
        <pc:chgData name="Tchu Yajh" userId="S::tchu.yajh@ci.stpaul.mn.us::62741751-8ad9-4b66-a2e9-418929c7b45c" providerId="AD" clId="Web-{1BF816EC-6D28-C7D0-DC91-B7278944DA45}" dt="2026-01-15T17:52:16.148" v="124"/>
        <pc:sldMkLst>
          <pc:docMk/>
          <pc:sldMk cId="3278530237" sldId="306"/>
        </pc:sldMkLst>
      </pc:sldChg>
      <pc:sldChg chg="add">
        <pc:chgData name="Tchu Yajh" userId="S::tchu.yajh@ci.stpaul.mn.us::62741751-8ad9-4b66-a2e9-418929c7b45c" providerId="AD" clId="Web-{1BF816EC-6D28-C7D0-DC91-B7278944DA45}" dt="2026-01-15T17:53:16.961" v="127"/>
        <pc:sldMkLst>
          <pc:docMk/>
          <pc:sldMk cId="452456232" sldId="307"/>
        </pc:sldMkLst>
      </pc:sldChg>
    </pc:docChg>
  </pc:docChgLst>
  <pc:docChgLst>
    <pc:chgData name="Jessica Deegan" userId="433e8804-4162-4e4b-9474-9c3a6ef178d0" providerId="ADAL" clId="{EDC1B161-92BC-4C01-96D8-93D052B24EEC}"/>
    <pc:docChg chg="undo redo custSel addSld delSld modSld sldOrd delMainMaster addSection delSection modSection">
      <pc:chgData name="Jessica Deegan" userId="433e8804-4162-4e4b-9474-9c3a6ef178d0" providerId="ADAL" clId="{EDC1B161-92BC-4C01-96D8-93D052B24EEC}" dt="2026-02-05T02:52:39.625" v="9398" actId="729"/>
      <pc:docMkLst>
        <pc:docMk/>
      </pc:docMkLst>
      <pc:sldChg chg="addSp delSp modSp mod">
        <pc:chgData name="Jessica Deegan" userId="433e8804-4162-4e4b-9474-9c3a6ef178d0" providerId="ADAL" clId="{EDC1B161-92BC-4C01-96D8-93D052B24EEC}" dt="2026-02-05T01:26:55.291" v="9135" actId="478"/>
        <pc:sldMkLst>
          <pc:docMk/>
          <pc:sldMk cId="2920521732" sldId="256"/>
        </pc:sldMkLst>
        <pc:spChg chg="mod">
          <ac:chgData name="Jessica Deegan" userId="433e8804-4162-4e4b-9474-9c3a6ef178d0" providerId="ADAL" clId="{EDC1B161-92BC-4C01-96D8-93D052B24EEC}" dt="2026-01-14T17:01:44.149" v="37" actId="113"/>
          <ac:spMkLst>
            <pc:docMk/>
            <pc:sldMk cId="2920521732" sldId="256"/>
            <ac:spMk id="2" creationId="{F28428D2-0174-4335-AD97-F38E13174816}"/>
          </ac:spMkLst>
        </pc:spChg>
        <pc:spChg chg="mod">
          <ac:chgData name="Jessica Deegan" userId="433e8804-4162-4e4b-9474-9c3a6ef178d0" providerId="ADAL" clId="{EDC1B161-92BC-4C01-96D8-93D052B24EEC}" dt="2026-01-30T17:13:19.806" v="7734" actId="113"/>
          <ac:spMkLst>
            <pc:docMk/>
            <pc:sldMk cId="2920521732" sldId="256"/>
            <ac:spMk id="3" creationId="{4A02A5D1-8602-4511-AD26-2D40B3E55EFD}"/>
          </ac:spMkLst>
        </pc:spChg>
        <pc:picChg chg="add del mod">
          <ac:chgData name="Jessica Deegan" userId="433e8804-4162-4e4b-9474-9c3a6ef178d0" providerId="ADAL" clId="{EDC1B161-92BC-4C01-96D8-93D052B24EEC}" dt="2026-02-05T01:26:55.291" v="9135" actId="478"/>
          <ac:picMkLst>
            <pc:docMk/>
            <pc:sldMk cId="2920521732" sldId="256"/>
            <ac:picMk id="4" creationId="{6AD916F9-2AF5-F469-3F9A-AD1898D325C3}"/>
          </ac:picMkLst>
        </pc:picChg>
      </pc:sldChg>
      <pc:sldChg chg="modSp mod">
        <pc:chgData name="Jessica Deegan" userId="433e8804-4162-4e4b-9474-9c3a6ef178d0" providerId="ADAL" clId="{EDC1B161-92BC-4C01-96D8-93D052B24EEC}" dt="2026-01-30T17:16:58.078" v="7821" actId="20577"/>
        <pc:sldMkLst>
          <pc:docMk/>
          <pc:sldMk cId="1024774781" sldId="260"/>
        </pc:sldMkLst>
        <pc:spChg chg="mod">
          <ac:chgData name="Jessica Deegan" userId="433e8804-4162-4e4b-9474-9c3a6ef178d0" providerId="ADAL" clId="{EDC1B161-92BC-4C01-96D8-93D052B24EEC}" dt="2026-01-30T17:16:58.078" v="7821" actId="20577"/>
          <ac:spMkLst>
            <pc:docMk/>
            <pc:sldMk cId="1024774781" sldId="260"/>
            <ac:spMk id="3" creationId="{0DB216E9-460F-240F-DE26-CD81EDBE0ACF}"/>
          </ac:spMkLst>
        </pc:spChg>
      </pc:sldChg>
      <pc:sldChg chg="modSp mod">
        <pc:chgData name="Jessica Deegan" userId="433e8804-4162-4e4b-9474-9c3a6ef178d0" providerId="ADAL" clId="{EDC1B161-92BC-4C01-96D8-93D052B24EEC}" dt="2026-01-14T17:03:48.618" v="247" actId="6549"/>
        <pc:sldMkLst>
          <pc:docMk/>
          <pc:sldMk cId="783580820" sldId="269"/>
        </pc:sldMkLst>
        <pc:spChg chg="mod">
          <ac:chgData name="Jessica Deegan" userId="433e8804-4162-4e4b-9474-9c3a6ef178d0" providerId="ADAL" clId="{EDC1B161-92BC-4C01-96D8-93D052B24EEC}" dt="2026-01-14T17:03:48.618" v="247" actId="6549"/>
          <ac:spMkLst>
            <pc:docMk/>
            <pc:sldMk cId="783580820" sldId="269"/>
            <ac:spMk id="3" creationId="{AC796AE8-2065-EC48-2B7F-40481454D0F3}"/>
          </ac:spMkLst>
        </pc:spChg>
      </pc:sldChg>
      <pc:sldChg chg="modSp mod">
        <pc:chgData name="Jessica Deegan" userId="433e8804-4162-4e4b-9474-9c3a6ef178d0" providerId="ADAL" clId="{EDC1B161-92BC-4C01-96D8-93D052B24EEC}" dt="2026-01-21T16:20:02.162" v="5847" actId="948"/>
        <pc:sldMkLst>
          <pc:docMk/>
          <pc:sldMk cId="2769778749" sldId="272"/>
        </pc:sldMkLst>
        <pc:spChg chg="mod">
          <ac:chgData name="Jessica Deegan" userId="433e8804-4162-4e4b-9474-9c3a6ef178d0" providerId="ADAL" clId="{EDC1B161-92BC-4C01-96D8-93D052B24EEC}" dt="2026-01-14T17:08:18.349" v="481" actId="20577"/>
          <ac:spMkLst>
            <pc:docMk/>
            <pc:sldMk cId="2769778749" sldId="272"/>
            <ac:spMk id="2" creationId="{F7F90E66-7BD2-B772-8F10-D38649C634BD}"/>
          </ac:spMkLst>
        </pc:spChg>
        <pc:spChg chg="mod">
          <ac:chgData name="Jessica Deegan" userId="433e8804-4162-4e4b-9474-9c3a6ef178d0" providerId="ADAL" clId="{EDC1B161-92BC-4C01-96D8-93D052B24EEC}" dt="2026-01-21T16:20:02.162" v="5847" actId="948"/>
          <ac:spMkLst>
            <pc:docMk/>
            <pc:sldMk cId="2769778749" sldId="272"/>
            <ac:spMk id="3" creationId="{12A04E0E-6004-04D2-F589-839298FF12B4}"/>
          </ac:spMkLst>
        </pc:spChg>
      </pc:sldChg>
      <pc:sldChg chg="ord">
        <pc:chgData name="Jessica Deegan" userId="433e8804-4162-4e4b-9474-9c3a6ef178d0" providerId="ADAL" clId="{EDC1B161-92BC-4C01-96D8-93D052B24EEC}" dt="2026-02-04T23:58:10.024" v="7830"/>
        <pc:sldMkLst>
          <pc:docMk/>
          <pc:sldMk cId="3186440354" sldId="275"/>
        </pc:sldMkLst>
      </pc:sldChg>
      <pc:sldChg chg="modSp add del mod">
        <pc:chgData name="Jessica Deegan" userId="433e8804-4162-4e4b-9474-9c3a6ef178d0" providerId="ADAL" clId="{EDC1B161-92BC-4C01-96D8-93D052B24EEC}" dt="2026-01-22T19:17:23.683" v="5848" actId="2696"/>
        <pc:sldMkLst>
          <pc:docMk/>
          <pc:sldMk cId="2168708706" sldId="284"/>
        </pc:sldMkLst>
      </pc:sldChg>
      <pc:sldChg chg="ord">
        <pc:chgData name="Jessica Deegan" userId="433e8804-4162-4e4b-9474-9c3a6ef178d0" providerId="ADAL" clId="{EDC1B161-92BC-4C01-96D8-93D052B24EEC}" dt="2026-02-05T00:02:02.612" v="7835"/>
        <pc:sldMkLst>
          <pc:docMk/>
          <pc:sldMk cId="2613646863" sldId="285"/>
        </pc:sldMkLst>
      </pc:sldChg>
      <pc:sldChg chg="modSp add mod">
        <pc:chgData name="Jessica Deegan" userId="433e8804-4162-4e4b-9474-9c3a6ef178d0" providerId="ADAL" clId="{EDC1B161-92BC-4C01-96D8-93D052B24EEC}" dt="2026-01-14T17:07:05.814" v="417" actId="20577"/>
        <pc:sldMkLst>
          <pc:docMk/>
          <pc:sldMk cId="3166441286" sldId="285"/>
        </pc:sldMkLst>
      </pc:sldChg>
      <pc:sldChg chg="addSp delSp modSp add mod">
        <pc:chgData name="Jessica Deegan" userId="433e8804-4162-4e4b-9474-9c3a6ef178d0" providerId="ADAL" clId="{EDC1B161-92BC-4C01-96D8-93D052B24EEC}" dt="2026-02-05T02:37:35.946" v="9397" actId="1076"/>
        <pc:sldMkLst>
          <pc:docMk/>
          <pc:sldMk cId="2992176649" sldId="286"/>
        </pc:sldMkLst>
        <pc:spChg chg="mod">
          <ac:chgData name="Jessica Deegan" userId="433e8804-4162-4e4b-9474-9c3a6ef178d0" providerId="ADAL" clId="{EDC1B161-92BC-4C01-96D8-93D052B24EEC}" dt="2026-02-05T00:04:07.887" v="7848" actId="20577"/>
          <ac:spMkLst>
            <pc:docMk/>
            <pc:sldMk cId="2992176649" sldId="286"/>
            <ac:spMk id="2" creationId="{B4D76E8B-4849-690D-22F4-3564AFB6F9D1}"/>
          </ac:spMkLst>
        </pc:spChg>
        <pc:graphicFrameChg chg="add mod ord modGraphic">
          <ac:chgData name="Jessica Deegan" userId="433e8804-4162-4e4b-9474-9c3a6ef178d0" providerId="ADAL" clId="{EDC1B161-92BC-4C01-96D8-93D052B24EEC}" dt="2026-02-05T02:37:35.946" v="9397" actId="1076"/>
          <ac:graphicFrameMkLst>
            <pc:docMk/>
            <pc:sldMk cId="2992176649" sldId="286"/>
            <ac:graphicFrameMk id="5" creationId="{EF868F15-AE33-5396-9EA2-701778CF5865}"/>
          </ac:graphicFrameMkLst>
        </pc:graphicFrameChg>
      </pc:sldChg>
      <pc:sldChg chg="addSp delSp modSp mod modShow">
        <pc:chgData name="Jessica Deegan" userId="433e8804-4162-4e4b-9474-9c3a6ef178d0" providerId="ADAL" clId="{EDC1B161-92BC-4C01-96D8-93D052B24EEC}" dt="2026-02-05T02:52:39.625" v="9398" actId="729"/>
        <pc:sldMkLst>
          <pc:docMk/>
          <pc:sldMk cId="5947746" sldId="287"/>
        </pc:sldMkLst>
        <pc:spChg chg="mod">
          <ac:chgData name="Jessica Deegan" userId="433e8804-4162-4e4b-9474-9c3a6ef178d0" providerId="ADAL" clId="{EDC1B161-92BC-4C01-96D8-93D052B24EEC}" dt="2026-02-05T02:21:12.368" v="9282" actId="20577"/>
          <ac:spMkLst>
            <pc:docMk/>
            <pc:sldMk cId="5947746" sldId="287"/>
            <ac:spMk id="2" creationId="{E7C22DED-1D71-0227-5E61-696A5A8FD5D3}"/>
          </ac:spMkLst>
        </pc:spChg>
        <pc:spChg chg="add del mod">
          <ac:chgData name="Jessica Deegan" userId="433e8804-4162-4e4b-9474-9c3a6ef178d0" providerId="ADAL" clId="{EDC1B161-92BC-4C01-96D8-93D052B24EEC}" dt="2026-02-05T01:23:41.922" v="9037" actId="478"/>
          <ac:spMkLst>
            <pc:docMk/>
            <pc:sldMk cId="5947746" sldId="287"/>
            <ac:spMk id="5" creationId="{ABF1B10A-4243-D17E-18AF-F6AC7B6B926A}"/>
          </ac:spMkLst>
        </pc:spChg>
        <pc:spChg chg="add mod">
          <ac:chgData name="Jessica Deegan" userId="433e8804-4162-4e4b-9474-9c3a6ef178d0" providerId="ADAL" clId="{EDC1B161-92BC-4C01-96D8-93D052B24EEC}" dt="2026-02-05T02:22:06.759" v="9299" actId="20577"/>
          <ac:spMkLst>
            <pc:docMk/>
            <pc:sldMk cId="5947746" sldId="287"/>
            <ac:spMk id="7" creationId="{875E640E-AD9C-687D-4A62-E30F304A51CE}"/>
          </ac:spMkLst>
        </pc:spChg>
        <pc:spChg chg="add del mod">
          <ac:chgData name="Jessica Deegan" userId="433e8804-4162-4e4b-9474-9c3a6ef178d0" providerId="ADAL" clId="{EDC1B161-92BC-4C01-96D8-93D052B24EEC}" dt="2026-02-05T02:20:52.612" v="9281" actId="478"/>
          <ac:spMkLst>
            <pc:docMk/>
            <pc:sldMk cId="5947746" sldId="287"/>
            <ac:spMk id="8" creationId="{E6F414E9-CD49-C656-48F9-29E7A6332937}"/>
          </ac:spMkLst>
        </pc:spChg>
      </pc:sldChg>
      <pc:sldChg chg="modSp mod ord">
        <pc:chgData name="Jessica Deegan" userId="433e8804-4162-4e4b-9474-9c3a6ef178d0" providerId="ADAL" clId="{EDC1B161-92BC-4C01-96D8-93D052B24EEC}" dt="2026-02-05T01:33:32.180" v="9139"/>
        <pc:sldMkLst>
          <pc:docMk/>
          <pc:sldMk cId="980850886" sldId="288"/>
        </pc:sldMkLst>
        <pc:spChg chg="mod">
          <ac:chgData name="Jessica Deegan" userId="433e8804-4162-4e4b-9474-9c3a6ef178d0" providerId="ADAL" clId="{EDC1B161-92BC-4C01-96D8-93D052B24EEC}" dt="2026-02-05T00:57:47.530" v="8547" actId="20577"/>
          <ac:spMkLst>
            <pc:docMk/>
            <pc:sldMk cId="980850886" sldId="288"/>
            <ac:spMk id="2" creationId="{73635081-0143-F42B-1C50-9540D8B7C9C6}"/>
          </ac:spMkLst>
        </pc:spChg>
        <pc:spChg chg="mod">
          <ac:chgData name="Jessica Deegan" userId="433e8804-4162-4e4b-9474-9c3a6ef178d0" providerId="ADAL" clId="{EDC1B161-92BC-4C01-96D8-93D052B24EEC}" dt="2026-02-05T00:58:57.286" v="8552" actId="255"/>
          <ac:spMkLst>
            <pc:docMk/>
            <pc:sldMk cId="980850886" sldId="288"/>
            <ac:spMk id="3" creationId="{E0A8BDAF-FC55-266F-D812-BEAA2D66B37A}"/>
          </ac:spMkLst>
        </pc:spChg>
        <pc:spChg chg="mod">
          <ac:chgData name="Jessica Deegan" userId="433e8804-4162-4e4b-9474-9c3a6ef178d0" providerId="ADAL" clId="{EDC1B161-92BC-4C01-96D8-93D052B24EEC}" dt="2026-02-05T01:04:47.235" v="8685" actId="2711"/>
          <ac:spMkLst>
            <pc:docMk/>
            <pc:sldMk cId="980850886" sldId="288"/>
            <ac:spMk id="6" creationId="{14D9BD06-50A6-4916-4ED6-34BBA990913E}"/>
          </ac:spMkLst>
        </pc:spChg>
      </pc:sldChg>
      <pc:sldChg chg="modSp mod ord">
        <pc:chgData name="Jessica Deegan" userId="433e8804-4162-4e4b-9474-9c3a6ef178d0" providerId="ADAL" clId="{EDC1B161-92BC-4C01-96D8-93D052B24EEC}" dt="2026-02-05T00:59:18.093" v="8555" actId="14100"/>
        <pc:sldMkLst>
          <pc:docMk/>
          <pc:sldMk cId="1429877658" sldId="289"/>
        </pc:sldMkLst>
        <pc:spChg chg="mod">
          <ac:chgData name="Jessica Deegan" userId="433e8804-4162-4e4b-9474-9c3a6ef178d0" providerId="ADAL" clId="{EDC1B161-92BC-4C01-96D8-93D052B24EEC}" dt="2026-02-05T00:59:18.093" v="8555" actId="14100"/>
          <ac:spMkLst>
            <pc:docMk/>
            <pc:sldMk cId="1429877658" sldId="289"/>
            <ac:spMk id="3" creationId="{4EA8EDB7-D654-1103-2BC7-4CAD6B252ECB}"/>
          </ac:spMkLst>
        </pc:spChg>
      </pc:sldChg>
      <pc:sldChg chg="addSp delSp modSp mod">
        <pc:chgData name="Jessica Deegan" userId="433e8804-4162-4e4b-9474-9c3a6ef178d0" providerId="ADAL" clId="{EDC1B161-92BC-4C01-96D8-93D052B24EEC}" dt="2026-01-26T19:06:22.064" v="7574" actId="478"/>
        <pc:sldMkLst>
          <pc:docMk/>
          <pc:sldMk cId="963764270" sldId="290"/>
        </pc:sldMkLst>
      </pc:sldChg>
      <pc:sldChg chg="modSp mod ord">
        <pc:chgData name="Jessica Deegan" userId="433e8804-4162-4e4b-9474-9c3a6ef178d0" providerId="ADAL" clId="{EDC1B161-92BC-4C01-96D8-93D052B24EEC}" dt="2026-02-05T02:29:09.020" v="9395" actId="5793"/>
        <pc:sldMkLst>
          <pc:docMk/>
          <pc:sldMk cId="2686801113" sldId="290"/>
        </pc:sldMkLst>
        <pc:spChg chg="mod">
          <ac:chgData name="Jessica Deegan" userId="433e8804-4162-4e4b-9474-9c3a6ef178d0" providerId="ADAL" clId="{EDC1B161-92BC-4C01-96D8-93D052B24EEC}" dt="2026-02-05T02:29:09.020" v="9395" actId="5793"/>
          <ac:spMkLst>
            <pc:docMk/>
            <pc:sldMk cId="2686801113" sldId="290"/>
            <ac:spMk id="3" creationId="{A63D591F-AA34-74FA-D907-A37A8024B855}"/>
          </ac:spMkLst>
        </pc:spChg>
      </pc:sldChg>
      <pc:sldChg chg="ord">
        <pc:chgData name="Jessica Deegan" userId="433e8804-4162-4e4b-9474-9c3a6ef178d0" providerId="ADAL" clId="{EDC1B161-92BC-4C01-96D8-93D052B24EEC}" dt="2026-02-04T23:57:38.491" v="7826"/>
        <pc:sldMkLst>
          <pc:docMk/>
          <pc:sldMk cId="2296900085" sldId="291"/>
        </pc:sldMkLst>
      </pc:sldChg>
      <pc:sldChg chg="addSp delSp modSp mod">
        <pc:chgData name="Jessica Deegan" userId="433e8804-4162-4e4b-9474-9c3a6ef178d0" providerId="ADAL" clId="{EDC1B161-92BC-4C01-96D8-93D052B24EEC}" dt="2026-01-26T19:06:07.316" v="7571" actId="167"/>
        <pc:sldMkLst>
          <pc:docMk/>
          <pc:sldMk cId="3288953899" sldId="291"/>
        </pc:sldMkLst>
      </pc:sldChg>
      <pc:sldChg chg="addSp delSp modSp add mod">
        <pc:chgData name="Jessica Deegan" userId="433e8804-4162-4e4b-9474-9c3a6ef178d0" providerId="ADAL" clId="{EDC1B161-92BC-4C01-96D8-93D052B24EEC}" dt="2026-01-26T18:27:16.980" v="5985"/>
        <pc:sldMkLst>
          <pc:docMk/>
          <pc:sldMk cId="3029537933" sldId="293"/>
        </pc:sldMkLst>
        <pc:spChg chg="add mod">
          <ac:chgData name="Jessica Deegan" userId="433e8804-4162-4e4b-9474-9c3a6ef178d0" providerId="ADAL" clId="{EDC1B161-92BC-4C01-96D8-93D052B24EEC}" dt="2026-01-26T18:27:16.980" v="5985"/>
          <ac:spMkLst>
            <pc:docMk/>
            <pc:sldMk cId="3029537933" sldId="293"/>
            <ac:spMk id="2" creationId="{254C8083-F66A-C1C9-4C65-A515771D3589}"/>
          </ac:spMkLst>
        </pc:spChg>
        <pc:spChg chg="add mod">
          <ac:chgData name="Jessica Deegan" userId="433e8804-4162-4e4b-9474-9c3a6ef178d0" providerId="ADAL" clId="{EDC1B161-92BC-4C01-96D8-93D052B24EEC}" dt="2026-01-26T18:11:03.422" v="5851" actId="21"/>
          <ac:spMkLst>
            <pc:docMk/>
            <pc:sldMk cId="3029537933" sldId="293"/>
            <ac:spMk id="6" creationId="{471EF45C-767C-BE4E-A921-59901415347F}"/>
          </ac:spMkLst>
        </pc:spChg>
      </pc:sldChg>
      <pc:sldChg chg="addSp delSp modSp add mod">
        <pc:chgData name="Jessica Deegan" userId="433e8804-4162-4e4b-9474-9c3a6ef178d0" providerId="ADAL" clId="{EDC1B161-92BC-4C01-96D8-93D052B24EEC}" dt="2026-01-21T15:23:24.367" v="4137" actId="20577"/>
        <pc:sldMkLst>
          <pc:docMk/>
          <pc:sldMk cId="2910884402" sldId="294"/>
        </pc:sldMkLst>
        <pc:spChg chg="mod">
          <ac:chgData name="Jessica Deegan" userId="433e8804-4162-4e4b-9474-9c3a6ef178d0" providerId="ADAL" clId="{EDC1B161-92BC-4C01-96D8-93D052B24EEC}" dt="2026-01-14T22:16:18.582" v="3178" actId="20577"/>
          <ac:spMkLst>
            <pc:docMk/>
            <pc:sldMk cId="2910884402" sldId="294"/>
            <ac:spMk id="2" creationId="{D4A24E05-C413-6FFA-D8BE-BAC50B2C33C6}"/>
          </ac:spMkLst>
        </pc:spChg>
        <pc:spChg chg="mod">
          <ac:chgData name="Jessica Deegan" userId="433e8804-4162-4e4b-9474-9c3a6ef178d0" providerId="ADAL" clId="{EDC1B161-92BC-4C01-96D8-93D052B24EEC}" dt="2026-01-21T15:23:24.367" v="4137" actId="20577"/>
          <ac:spMkLst>
            <pc:docMk/>
            <pc:sldMk cId="2910884402" sldId="294"/>
            <ac:spMk id="6" creationId="{E922CA15-8379-1369-A529-947BE2B4DF4F}"/>
          </ac:spMkLst>
        </pc:spChg>
        <pc:picChg chg="add mod">
          <ac:chgData name="Jessica Deegan" userId="433e8804-4162-4e4b-9474-9c3a6ef178d0" providerId="ADAL" clId="{EDC1B161-92BC-4C01-96D8-93D052B24EEC}" dt="2026-01-14T22:16:04.973" v="3139" actId="1076"/>
          <ac:picMkLst>
            <pc:docMk/>
            <pc:sldMk cId="2910884402" sldId="294"/>
            <ac:picMk id="3080" creationId="{3300E7B8-D06B-3650-EE57-DC12044F2490}"/>
          </ac:picMkLst>
        </pc:picChg>
      </pc:sldChg>
      <pc:sldChg chg="addSp delSp modSp add mod">
        <pc:chgData name="Jessica Deegan" userId="433e8804-4162-4e4b-9474-9c3a6ef178d0" providerId="ADAL" clId="{EDC1B161-92BC-4C01-96D8-93D052B24EEC}" dt="2026-01-21T15:06:32.196" v="3601" actId="113"/>
        <pc:sldMkLst>
          <pc:docMk/>
          <pc:sldMk cId="4267207146" sldId="295"/>
        </pc:sldMkLst>
        <pc:spChg chg="add del mod">
          <ac:chgData name="Jessica Deegan" userId="433e8804-4162-4e4b-9474-9c3a6ef178d0" providerId="ADAL" clId="{EDC1B161-92BC-4C01-96D8-93D052B24EEC}" dt="2026-01-21T15:06:32.196" v="3601" actId="113"/>
          <ac:spMkLst>
            <pc:docMk/>
            <pc:sldMk cId="4267207146" sldId="295"/>
            <ac:spMk id="6" creationId="{97F88212-07B3-45DF-C931-B5F64DACAD84}"/>
          </ac:spMkLst>
        </pc:spChg>
        <pc:spChg chg="add mod">
          <ac:chgData name="Jessica Deegan" userId="433e8804-4162-4e4b-9474-9c3a6ef178d0" providerId="ADAL" clId="{EDC1B161-92BC-4C01-96D8-93D052B24EEC}" dt="2026-01-14T21:43:07.032" v="2358" actId="27636"/>
          <ac:spMkLst>
            <pc:docMk/>
            <pc:sldMk cId="4267207146" sldId="295"/>
            <ac:spMk id="7" creationId="{107EE283-2ECD-B19C-262C-4B8E760B9265}"/>
          </ac:spMkLst>
        </pc:spChg>
        <pc:spChg chg="add del">
          <ac:chgData name="Jessica Deegan" userId="433e8804-4162-4e4b-9474-9c3a6ef178d0" providerId="ADAL" clId="{EDC1B161-92BC-4C01-96D8-93D052B24EEC}" dt="2026-01-14T22:07:43.120" v="2976" actId="478"/>
          <ac:spMkLst>
            <pc:docMk/>
            <pc:sldMk cId="4267207146" sldId="295"/>
            <ac:spMk id="10" creationId="{1AD88FA5-06EF-9597-C281-8A18C6A20FC3}"/>
          </ac:spMkLst>
        </pc:spChg>
        <pc:picChg chg="add mod">
          <ac:chgData name="Jessica Deegan" userId="433e8804-4162-4e4b-9474-9c3a6ef178d0" providerId="ADAL" clId="{EDC1B161-92BC-4C01-96D8-93D052B24EEC}" dt="2026-01-14T22:05:06.424" v="2936" actId="1076"/>
          <ac:picMkLst>
            <pc:docMk/>
            <pc:sldMk cId="4267207146" sldId="295"/>
            <ac:picMk id="9" creationId="{6FB324F6-081B-AFA8-2C47-FE7120F649CE}"/>
          </ac:picMkLst>
        </pc:picChg>
        <pc:picChg chg="add mod">
          <ac:chgData name="Jessica Deegan" userId="433e8804-4162-4e4b-9474-9c3a6ef178d0" providerId="ADAL" clId="{EDC1B161-92BC-4C01-96D8-93D052B24EEC}" dt="2026-01-14T22:05:51.938" v="2973" actId="14100"/>
          <ac:picMkLst>
            <pc:docMk/>
            <pc:sldMk cId="4267207146" sldId="295"/>
            <ac:picMk id="2050" creationId="{6C0FF0F4-7FF5-AB35-BE54-C886A29FF289}"/>
          </ac:picMkLst>
        </pc:picChg>
        <pc:picChg chg="add mod">
          <ac:chgData name="Jessica Deegan" userId="433e8804-4162-4e4b-9474-9c3a6ef178d0" providerId="ADAL" clId="{EDC1B161-92BC-4C01-96D8-93D052B24EEC}" dt="2026-01-14T22:08:38.605" v="2983" actId="1076"/>
          <ac:picMkLst>
            <pc:docMk/>
            <pc:sldMk cId="4267207146" sldId="295"/>
            <ac:picMk id="2058" creationId="{A2EB6B8C-9A78-AFB4-7AD1-7FB37576B475}"/>
          </ac:picMkLst>
        </pc:picChg>
      </pc:sldChg>
      <pc:sldChg chg="delSp modSp add mod">
        <pc:chgData name="Jessica Deegan" userId="433e8804-4162-4e4b-9474-9c3a6ef178d0" providerId="ADAL" clId="{EDC1B161-92BC-4C01-96D8-93D052B24EEC}" dt="2026-01-21T15:06:24.193" v="3600" actId="20577"/>
        <pc:sldMkLst>
          <pc:docMk/>
          <pc:sldMk cId="3435252766" sldId="297"/>
        </pc:sldMkLst>
        <pc:spChg chg="mod">
          <ac:chgData name="Jessica Deegan" userId="433e8804-4162-4e4b-9474-9c3a6ef178d0" providerId="ADAL" clId="{EDC1B161-92BC-4C01-96D8-93D052B24EEC}" dt="2026-01-21T15:06:24.193" v="3600" actId="20577"/>
          <ac:spMkLst>
            <pc:docMk/>
            <pc:sldMk cId="3435252766" sldId="297"/>
            <ac:spMk id="6" creationId="{392B7AAA-CB59-F679-C8BD-C4BA416A7D28}"/>
          </ac:spMkLst>
        </pc:spChg>
        <pc:spChg chg="mod">
          <ac:chgData name="Jessica Deegan" userId="433e8804-4162-4e4b-9474-9c3a6ef178d0" providerId="ADAL" clId="{EDC1B161-92BC-4C01-96D8-93D052B24EEC}" dt="2026-01-14T21:45:09.176" v="2580" actId="20577"/>
          <ac:spMkLst>
            <pc:docMk/>
            <pc:sldMk cId="3435252766" sldId="297"/>
            <ac:spMk id="7" creationId="{4C388102-5448-753D-C455-ADD3A64DB839}"/>
          </ac:spMkLst>
        </pc:spChg>
      </pc:sldChg>
      <pc:sldChg chg="ord">
        <pc:chgData name="Jessica Deegan" userId="433e8804-4162-4e4b-9474-9c3a6ef178d0" providerId="ADAL" clId="{EDC1B161-92BC-4C01-96D8-93D052B24EEC}" dt="2026-02-04T23:57:38.491" v="7826"/>
        <pc:sldMkLst>
          <pc:docMk/>
          <pc:sldMk cId="889839299" sldId="298"/>
        </pc:sldMkLst>
      </pc:sldChg>
      <pc:sldChg chg="addSp delSp modSp mod">
        <pc:chgData name="Jessica Deegan" userId="433e8804-4162-4e4b-9474-9c3a6ef178d0" providerId="ADAL" clId="{EDC1B161-92BC-4C01-96D8-93D052B24EEC}" dt="2026-01-26T19:07:08.230" v="7578" actId="478"/>
        <pc:sldMkLst>
          <pc:docMk/>
          <pc:sldMk cId="1707291431" sldId="298"/>
        </pc:sldMkLst>
      </pc:sldChg>
      <pc:sldChg chg="addSp delSp modSp add mod ord">
        <pc:chgData name="Jessica Deegan" userId="433e8804-4162-4e4b-9474-9c3a6ef178d0" providerId="ADAL" clId="{EDC1B161-92BC-4C01-96D8-93D052B24EEC}" dt="2026-01-21T15:34:24.919" v="4602" actId="6549"/>
        <pc:sldMkLst>
          <pc:docMk/>
          <pc:sldMk cId="3645868251" sldId="299"/>
        </pc:sldMkLst>
        <pc:spChg chg="mod">
          <ac:chgData name="Jessica Deegan" userId="433e8804-4162-4e4b-9474-9c3a6ef178d0" providerId="ADAL" clId="{EDC1B161-92BC-4C01-96D8-93D052B24EEC}" dt="2026-01-21T15:23:46.785" v="4142" actId="27636"/>
          <ac:spMkLst>
            <pc:docMk/>
            <pc:sldMk cId="3645868251" sldId="299"/>
            <ac:spMk id="2" creationId="{58E4D875-10BB-B5BE-8147-672153AD2129}"/>
          </ac:spMkLst>
        </pc:spChg>
        <pc:spChg chg="add mod">
          <ac:chgData name="Jessica Deegan" userId="433e8804-4162-4e4b-9474-9c3a6ef178d0" providerId="ADAL" clId="{EDC1B161-92BC-4C01-96D8-93D052B24EEC}" dt="2026-01-21T15:34:24.919" v="4602" actId="6549"/>
          <ac:spMkLst>
            <pc:docMk/>
            <pc:sldMk cId="3645868251" sldId="299"/>
            <ac:spMk id="11" creationId="{A2433569-8462-9DB0-F7B8-15EA3703B5E9}"/>
          </ac:spMkLst>
        </pc:spChg>
        <pc:picChg chg="add del">
          <ac:chgData name="Jessica Deegan" userId="433e8804-4162-4e4b-9474-9c3a6ef178d0" providerId="ADAL" clId="{EDC1B161-92BC-4C01-96D8-93D052B24EEC}" dt="2026-01-21T15:20:56.094" v="3873" actId="478"/>
          <ac:picMkLst>
            <pc:docMk/>
            <pc:sldMk cId="3645868251" sldId="299"/>
            <ac:picMk id="8" creationId="{52132502-9016-307F-BF39-3EE27510ADE5}"/>
          </ac:picMkLst>
        </pc:picChg>
      </pc:sldChg>
      <pc:sldChg chg="modSp del mod">
        <pc:chgData name="Jessica Deegan" userId="433e8804-4162-4e4b-9474-9c3a6ef178d0" providerId="ADAL" clId="{EDC1B161-92BC-4C01-96D8-93D052B24EEC}" dt="2026-02-05T00:27:13.143" v="8415" actId="47"/>
        <pc:sldMkLst>
          <pc:docMk/>
          <pc:sldMk cId="1743404591" sldId="301"/>
        </pc:sldMkLst>
        <pc:picChg chg="mod">
          <ac:chgData name="Jessica Deegan" userId="433e8804-4162-4e4b-9474-9c3a6ef178d0" providerId="ADAL" clId="{EDC1B161-92BC-4C01-96D8-93D052B24EEC}" dt="2026-02-05T00:24:36.510" v="7929" actId="1076"/>
          <ac:picMkLst>
            <pc:docMk/>
            <pc:sldMk cId="1743404591" sldId="301"/>
            <ac:picMk id="5" creationId="{DC40DBBD-29EF-87BE-C5B8-D79AACDA0A77}"/>
          </ac:picMkLst>
        </pc:picChg>
      </pc:sldChg>
      <pc:sldChg chg="addSp delSp modSp add mod ord modNotesTx">
        <pc:chgData name="Jessica Deegan" userId="433e8804-4162-4e4b-9474-9c3a6ef178d0" providerId="ADAL" clId="{EDC1B161-92BC-4C01-96D8-93D052B24EEC}" dt="2026-02-05T01:57:19.855" v="9201" actId="27636"/>
        <pc:sldMkLst>
          <pc:docMk/>
          <pc:sldMk cId="3092599098" sldId="302"/>
        </pc:sldMkLst>
        <pc:spChg chg="mod">
          <ac:chgData name="Jessica Deegan" userId="433e8804-4162-4e4b-9474-9c3a6ef178d0" providerId="ADAL" clId="{EDC1B161-92BC-4C01-96D8-93D052B24EEC}" dt="2026-02-05T01:57:19.855" v="9201" actId="27636"/>
          <ac:spMkLst>
            <pc:docMk/>
            <pc:sldMk cId="3092599098" sldId="302"/>
            <ac:spMk id="2" creationId="{5FF1F112-AA77-B9E6-5839-C7C7EAB236AD}"/>
          </ac:spMkLst>
        </pc:spChg>
        <pc:spChg chg="add mod">
          <ac:chgData name="Jessica Deegan" userId="433e8804-4162-4e4b-9474-9c3a6ef178d0" providerId="ADAL" clId="{EDC1B161-92BC-4C01-96D8-93D052B24EEC}" dt="2026-01-26T18:32:51.504" v="6120" actId="20577"/>
          <ac:spMkLst>
            <pc:docMk/>
            <pc:sldMk cId="3092599098" sldId="302"/>
            <ac:spMk id="3" creationId="{6A83E51C-0892-994E-8138-779C6B73BD4C}"/>
          </ac:spMkLst>
        </pc:spChg>
        <pc:spChg chg="add mod">
          <ac:chgData name="Jessica Deegan" userId="433e8804-4162-4e4b-9474-9c3a6ef178d0" providerId="ADAL" clId="{EDC1B161-92BC-4C01-96D8-93D052B24EEC}" dt="2026-01-26T18:36:10.538" v="6308" actId="20577"/>
          <ac:spMkLst>
            <pc:docMk/>
            <pc:sldMk cId="3092599098" sldId="302"/>
            <ac:spMk id="6" creationId="{C00C50FF-1F49-D532-A2FB-EDB52726B8FE}"/>
          </ac:spMkLst>
        </pc:spChg>
        <pc:graphicFrameChg chg="add mod modGraphic">
          <ac:chgData name="Jessica Deegan" userId="433e8804-4162-4e4b-9474-9c3a6ef178d0" providerId="ADAL" clId="{EDC1B161-92BC-4C01-96D8-93D052B24EEC}" dt="2026-01-26T18:35:58.141" v="6285" actId="1076"/>
          <ac:graphicFrameMkLst>
            <pc:docMk/>
            <pc:sldMk cId="3092599098" sldId="302"/>
            <ac:graphicFrameMk id="5" creationId="{A5239833-7727-871B-D3CC-E11E9527790F}"/>
          </ac:graphicFrameMkLst>
        </pc:graphicFrameChg>
      </pc:sldChg>
      <pc:sldChg chg="modSp mod">
        <pc:chgData name="Jessica Deegan" userId="433e8804-4162-4e4b-9474-9c3a6ef178d0" providerId="ADAL" clId="{EDC1B161-92BC-4C01-96D8-93D052B24EEC}" dt="2026-02-05T01:58:23.492" v="9205" actId="113"/>
        <pc:sldMkLst>
          <pc:docMk/>
          <pc:sldMk cId="248527883" sldId="303"/>
        </pc:sldMkLst>
        <pc:spChg chg="mod">
          <ac:chgData name="Jessica Deegan" userId="433e8804-4162-4e4b-9474-9c3a6ef178d0" providerId="ADAL" clId="{EDC1B161-92BC-4C01-96D8-93D052B24EEC}" dt="2026-02-05T01:58:23.492" v="9205" actId="113"/>
          <ac:spMkLst>
            <pc:docMk/>
            <pc:sldMk cId="248527883" sldId="303"/>
            <ac:spMk id="2" creationId="{9990AD57-5259-03F5-088F-94A79F8AE952}"/>
          </ac:spMkLst>
        </pc:spChg>
      </pc:sldChg>
      <pc:sldChg chg="modSp mod">
        <pc:chgData name="Jessica Deegan" userId="433e8804-4162-4e4b-9474-9c3a6ef178d0" providerId="ADAL" clId="{EDC1B161-92BC-4C01-96D8-93D052B24EEC}" dt="2026-02-05T01:18:35.519" v="8754" actId="1037"/>
        <pc:sldMkLst>
          <pc:docMk/>
          <pc:sldMk cId="658363797" sldId="304"/>
        </pc:sldMkLst>
        <pc:spChg chg="mod">
          <ac:chgData name="Jessica Deegan" userId="433e8804-4162-4e4b-9474-9c3a6ef178d0" providerId="ADAL" clId="{EDC1B161-92BC-4C01-96D8-93D052B24EEC}" dt="2026-02-05T01:18:35.519" v="8754" actId="1037"/>
          <ac:spMkLst>
            <pc:docMk/>
            <pc:sldMk cId="658363797" sldId="304"/>
            <ac:spMk id="2" creationId="{4F739DC1-B355-D25F-FC38-6F2C5E99205A}"/>
          </ac:spMkLst>
        </pc:spChg>
      </pc:sldChg>
      <pc:sldChg chg="modSp mod">
        <pc:chgData name="Jessica Deegan" userId="433e8804-4162-4e4b-9474-9c3a6ef178d0" providerId="ADAL" clId="{EDC1B161-92BC-4C01-96D8-93D052B24EEC}" dt="2026-02-05T01:58:31.832" v="9207" actId="113"/>
        <pc:sldMkLst>
          <pc:docMk/>
          <pc:sldMk cId="3278530237" sldId="306"/>
        </pc:sldMkLst>
        <pc:spChg chg="mod">
          <ac:chgData name="Jessica Deegan" userId="433e8804-4162-4e4b-9474-9c3a6ef178d0" providerId="ADAL" clId="{EDC1B161-92BC-4C01-96D8-93D052B24EEC}" dt="2026-02-05T01:58:31.832" v="9207" actId="113"/>
          <ac:spMkLst>
            <pc:docMk/>
            <pc:sldMk cId="3278530237" sldId="306"/>
            <ac:spMk id="2" creationId="{8A80C618-0DC9-5F14-7F1F-3D2BEC00D208}"/>
          </ac:spMkLst>
        </pc:spChg>
      </pc:sldChg>
      <pc:sldChg chg="addSp modSp mod modShow">
        <pc:chgData name="Jessica Deegan" userId="433e8804-4162-4e4b-9474-9c3a6ef178d0" providerId="ADAL" clId="{EDC1B161-92BC-4C01-96D8-93D052B24EEC}" dt="2026-02-05T02:52:39.625" v="9398" actId="729"/>
        <pc:sldMkLst>
          <pc:docMk/>
          <pc:sldMk cId="452456232" sldId="307"/>
        </pc:sldMkLst>
        <pc:spChg chg="mod">
          <ac:chgData name="Jessica Deegan" userId="433e8804-4162-4e4b-9474-9c3a6ef178d0" providerId="ADAL" clId="{EDC1B161-92BC-4C01-96D8-93D052B24EEC}" dt="2026-02-05T02:02:10.259" v="9269" actId="27636"/>
          <ac:spMkLst>
            <pc:docMk/>
            <pc:sldMk cId="452456232" sldId="307"/>
            <ac:spMk id="2" creationId="{74961B49-18A9-3867-E28D-D9A2FAA5CE88}"/>
          </ac:spMkLst>
        </pc:spChg>
        <pc:spChg chg="add mod">
          <ac:chgData name="Jessica Deegan" userId="433e8804-4162-4e4b-9474-9c3a6ef178d0" providerId="ADAL" clId="{EDC1B161-92BC-4C01-96D8-93D052B24EEC}" dt="2026-02-05T02:22:16.460" v="9322" actId="20577"/>
          <ac:spMkLst>
            <pc:docMk/>
            <pc:sldMk cId="452456232" sldId="307"/>
            <ac:spMk id="4" creationId="{E7AACD7E-F469-7FDC-6CC5-913B078D9CE2}"/>
          </ac:spMkLst>
        </pc:spChg>
      </pc:sldChg>
      <pc:sldChg chg="addSp delSp modSp add mod">
        <pc:chgData name="Jessica Deegan" userId="433e8804-4162-4e4b-9474-9c3a6ef178d0" providerId="ADAL" clId="{EDC1B161-92BC-4C01-96D8-93D052B24EEC}" dt="2026-01-26T19:01:18.990" v="7564" actId="5793"/>
        <pc:sldMkLst>
          <pc:docMk/>
          <pc:sldMk cId="1464308704" sldId="308"/>
        </pc:sldMkLst>
        <pc:spChg chg="mod">
          <ac:chgData name="Jessica Deegan" userId="433e8804-4162-4e4b-9474-9c3a6ef178d0" providerId="ADAL" clId="{EDC1B161-92BC-4C01-96D8-93D052B24EEC}" dt="2026-01-15T19:37:14.839" v="3570" actId="114"/>
          <ac:spMkLst>
            <pc:docMk/>
            <pc:sldMk cId="1464308704" sldId="308"/>
            <ac:spMk id="2" creationId="{AB4B5098-7672-8104-56C0-8E54A0D373D9}"/>
          </ac:spMkLst>
        </pc:spChg>
        <pc:spChg chg="add mod">
          <ac:chgData name="Jessica Deegan" userId="433e8804-4162-4e4b-9474-9c3a6ef178d0" providerId="ADAL" clId="{EDC1B161-92BC-4C01-96D8-93D052B24EEC}" dt="2026-01-26T19:01:18.990" v="7564" actId="5793"/>
          <ac:spMkLst>
            <pc:docMk/>
            <pc:sldMk cId="1464308704" sldId="308"/>
            <ac:spMk id="9" creationId="{E14F92B3-AADC-4FFB-63C9-36FEA7718254}"/>
          </ac:spMkLst>
        </pc:spChg>
        <pc:picChg chg="add mod">
          <ac:chgData name="Jessica Deegan" userId="433e8804-4162-4e4b-9474-9c3a6ef178d0" providerId="ADAL" clId="{EDC1B161-92BC-4C01-96D8-93D052B24EEC}" dt="2026-01-26T18:57:30.766" v="7464" actId="1076"/>
          <ac:picMkLst>
            <pc:docMk/>
            <pc:sldMk cId="1464308704" sldId="308"/>
            <ac:picMk id="7" creationId="{3051D89A-92DB-50B4-8D84-0A1FA79C325F}"/>
          </ac:picMkLst>
        </pc:picChg>
        <pc:picChg chg="mod">
          <ac:chgData name="Jessica Deegan" userId="433e8804-4162-4e4b-9474-9c3a6ef178d0" providerId="ADAL" clId="{EDC1B161-92BC-4C01-96D8-93D052B24EEC}" dt="2026-01-26T18:57:28.669" v="7463" actId="1076"/>
          <ac:picMkLst>
            <pc:docMk/>
            <pc:sldMk cId="1464308704" sldId="308"/>
            <ac:picMk id="1028" creationId="{0B71E178-AA45-D684-A74E-2F9BA9072AA4}"/>
          </ac:picMkLst>
        </pc:picChg>
      </pc:sldChg>
      <pc:sldChg chg="mod ord modShow">
        <pc:chgData name="Jessica Deegan" userId="433e8804-4162-4e4b-9474-9c3a6ef178d0" providerId="ADAL" clId="{EDC1B161-92BC-4C01-96D8-93D052B24EEC}" dt="2026-02-05T00:38:12.026" v="8519" actId="729"/>
        <pc:sldMkLst>
          <pc:docMk/>
          <pc:sldMk cId="105850400" sldId="309"/>
        </pc:sldMkLst>
      </pc:sldChg>
      <pc:sldChg chg="addSp delSp modSp mod">
        <pc:chgData name="Jessica Deegan" userId="433e8804-4162-4e4b-9474-9c3a6ef178d0" providerId="ADAL" clId="{EDC1B161-92BC-4C01-96D8-93D052B24EEC}" dt="2026-01-26T19:05:55.665" v="7570" actId="478"/>
        <pc:sldMkLst>
          <pc:docMk/>
          <pc:sldMk cId="1617377987" sldId="309"/>
        </pc:sldMkLst>
      </pc:sldChg>
      <pc:sldChg chg="addSp delSp modSp mod ord">
        <pc:chgData name="Jessica Deegan" userId="433e8804-4162-4e4b-9474-9c3a6ef178d0" providerId="ADAL" clId="{EDC1B161-92BC-4C01-96D8-93D052B24EEC}" dt="2026-02-05T01:00:47.006" v="8637" actId="1035"/>
        <pc:sldMkLst>
          <pc:docMk/>
          <pc:sldMk cId="2292374186" sldId="310"/>
        </pc:sldMkLst>
        <pc:spChg chg="del mod">
          <ac:chgData name="Jessica Deegan" userId="433e8804-4162-4e4b-9474-9c3a6ef178d0" providerId="ADAL" clId="{EDC1B161-92BC-4C01-96D8-93D052B24EEC}" dt="2026-02-05T00:59:55.507" v="8574" actId="478"/>
          <ac:spMkLst>
            <pc:docMk/>
            <pc:sldMk cId="2292374186" sldId="310"/>
            <ac:spMk id="2" creationId="{7F3FBF65-EB1D-2D40-0777-54BA311C78D5}"/>
          </ac:spMkLst>
        </pc:spChg>
        <pc:spChg chg="add del mod">
          <ac:chgData name="Jessica Deegan" userId="433e8804-4162-4e4b-9474-9c3a6ef178d0" providerId="ADAL" clId="{EDC1B161-92BC-4C01-96D8-93D052B24EEC}" dt="2026-02-05T01:00:04.496" v="8577" actId="478"/>
          <ac:spMkLst>
            <pc:docMk/>
            <pc:sldMk cId="2292374186" sldId="310"/>
            <ac:spMk id="5" creationId="{E99A1A64-BCDF-B390-0489-A37BDE3BAB5D}"/>
          </ac:spMkLst>
        </pc:spChg>
        <pc:spChg chg="add mod">
          <ac:chgData name="Jessica Deegan" userId="433e8804-4162-4e4b-9474-9c3a6ef178d0" providerId="ADAL" clId="{EDC1B161-92BC-4C01-96D8-93D052B24EEC}" dt="2026-02-05T01:00:36.923" v="8616" actId="20577"/>
          <ac:spMkLst>
            <pc:docMk/>
            <pc:sldMk cId="2292374186" sldId="310"/>
            <ac:spMk id="6" creationId="{7DDEF23F-14D2-A612-9AC7-A587BBA9098D}"/>
          </ac:spMkLst>
        </pc:spChg>
        <pc:picChg chg="mod">
          <ac:chgData name="Jessica Deegan" userId="433e8804-4162-4e4b-9474-9c3a6ef178d0" providerId="ADAL" clId="{EDC1B161-92BC-4C01-96D8-93D052B24EEC}" dt="2026-02-05T01:00:47.006" v="8637" actId="1035"/>
          <ac:picMkLst>
            <pc:docMk/>
            <pc:sldMk cId="2292374186" sldId="310"/>
            <ac:picMk id="8" creationId="{60949301-AA9C-5B8B-69DD-289A99BE3CA8}"/>
          </ac:picMkLst>
        </pc:picChg>
      </pc:sldChg>
      <pc:sldChg chg="addSp delSp modSp add mod ord">
        <pc:chgData name="Jessica Deegan" userId="433e8804-4162-4e4b-9474-9c3a6ef178d0" providerId="ADAL" clId="{EDC1B161-92BC-4C01-96D8-93D052B24EEC}" dt="2026-02-05T01:57:26.234" v="9204" actId="27636"/>
        <pc:sldMkLst>
          <pc:docMk/>
          <pc:sldMk cId="3895698504" sldId="311"/>
        </pc:sldMkLst>
        <pc:spChg chg="mod">
          <ac:chgData name="Jessica Deegan" userId="433e8804-4162-4e4b-9474-9c3a6ef178d0" providerId="ADAL" clId="{EDC1B161-92BC-4C01-96D8-93D052B24EEC}" dt="2026-02-05T01:57:26.234" v="9204" actId="27636"/>
          <ac:spMkLst>
            <pc:docMk/>
            <pc:sldMk cId="3895698504" sldId="311"/>
            <ac:spMk id="2" creationId="{DBAC83A2-DE4E-9717-42A7-5956D59836E3}"/>
          </ac:spMkLst>
        </pc:spChg>
        <pc:spChg chg="add mod">
          <ac:chgData name="Jessica Deegan" userId="433e8804-4162-4e4b-9474-9c3a6ef178d0" providerId="ADAL" clId="{EDC1B161-92BC-4C01-96D8-93D052B24EEC}" dt="2026-01-26T18:51:44.537" v="7420" actId="6549"/>
          <ac:spMkLst>
            <pc:docMk/>
            <pc:sldMk cId="3895698504" sldId="311"/>
            <ac:spMk id="6" creationId="{1058A2ED-4EEB-E3FA-F69C-7DBD14E4C73A}"/>
          </ac:spMkLst>
        </pc:spChg>
        <pc:graphicFrameChg chg="add mod modGraphic">
          <ac:chgData name="Jessica Deegan" userId="433e8804-4162-4e4b-9474-9c3a6ef178d0" providerId="ADAL" clId="{EDC1B161-92BC-4C01-96D8-93D052B24EEC}" dt="2026-02-05T01:09:26.712" v="8698" actId="113"/>
          <ac:graphicFrameMkLst>
            <pc:docMk/>
            <pc:sldMk cId="3895698504" sldId="311"/>
            <ac:graphicFrameMk id="8" creationId="{203BCAFC-DD3D-8CFD-E537-4145A517E620}"/>
          </ac:graphicFrameMkLst>
        </pc:graphicFrameChg>
      </pc:sldChg>
      <pc:sldChg chg="del">
        <pc:chgData name="Jessica Deegan" userId="433e8804-4162-4e4b-9474-9c3a6ef178d0" providerId="ADAL" clId="{EDC1B161-92BC-4C01-96D8-93D052B24EEC}" dt="2026-02-04T23:59:57.516" v="7831" actId="47"/>
        <pc:sldMkLst>
          <pc:docMk/>
          <pc:sldMk cId="212190654" sldId="315"/>
        </pc:sldMkLst>
      </pc:sldChg>
      <pc:sldChg chg="addSp delSp modSp add mod">
        <pc:chgData name="Jessica Deegan" userId="433e8804-4162-4e4b-9474-9c3a6ef178d0" providerId="ADAL" clId="{EDC1B161-92BC-4C01-96D8-93D052B24EEC}" dt="2026-02-05T01:58:27.812" v="9206" actId="113"/>
        <pc:sldMkLst>
          <pc:docMk/>
          <pc:sldMk cId="3075306952" sldId="315"/>
        </pc:sldMkLst>
        <pc:spChg chg="mod">
          <ac:chgData name="Jessica Deegan" userId="433e8804-4162-4e4b-9474-9c3a6ef178d0" providerId="ADAL" clId="{EDC1B161-92BC-4C01-96D8-93D052B24EEC}" dt="2026-02-05T01:58:27.812" v="9206" actId="113"/>
          <ac:spMkLst>
            <pc:docMk/>
            <pc:sldMk cId="3075306952" sldId="315"/>
            <ac:spMk id="2" creationId="{B1EACD7D-5E9E-78A6-ABB6-B2317D31CEBE}"/>
          </ac:spMkLst>
        </pc:spChg>
        <pc:picChg chg="add del mod">
          <ac:chgData name="Jessica Deegan" userId="433e8804-4162-4e4b-9474-9c3a6ef178d0" providerId="ADAL" clId="{EDC1B161-92BC-4C01-96D8-93D052B24EEC}" dt="2026-02-05T00:27:01.247" v="8414" actId="478"/>
          <ac:picMkLst>
            <pc:docMk/>
            <pc:sldMk cId="3075306952" sldId="315"/>
            <ac:picMk id="4" creationId="{085ADB25-9E80-34A3-93EE-F51D8417E54F}"/>
          </ac:picMkLst>
        </pc:picChg>
      </pc:sldChg>
    </pc:docChg>
  </pc:docChgLst>
  <pc:docChgLst>
    <pc:chgData name="Beth Ulrich" userId="S::beth.ulrich@ci.stpaul.mn.us::31c84ddb-17be-40bc-a93a-b5b5872ff252" providerId="AD" clId="Web-{CF088799-4E1A-D5E4-5934-CCA8EC208029}"/>
    <pc:docChg chg="sldOrd">
      <pc:chgData name="Beth Ulrich" userId="S::beth.ulrich@ci.stpaul.mn.us::31c84ddb-17be-40bc-a93a-b5b5872ff252" providerId="AD" clId="Web-{CF088799-4E1A-D5E4-5934-CCA8EC208029}" dt="2026-01-23T13:58:25.677" v="0"/>
      <pc:docMkLst>
        <pc:docMk/>
      </pc:docMkLst>
      <pc:sldChg chg="ord">
        <pc:chgData name="Beth Ulrich" userId="S::beth.ulrich@ci.stpaul.mn.us::31c84ddb-17be-40bc-a93a-b5b5872ff252" providerId="AD" clId="Web-{CF088799-4E1A-D5E4-5934-CCA8EC208029}" dt="2026-01-23T13:58:25.677" v="0"/>
        <pc:sldMkLst>
          <pc:docMk/>
          <pc:sldMk cId="3435252766" sldId="297"/>
        </pc:sldMkLst>
      </pc:sldChg>
    </pc:docChg>
  </pc:docChgLst>
  <pc:docChgLst>
    <pc:chgData name="Beth Ulrich" userId="S::beth.ulrich@ci.stpaul.mn.us::31c84ddb-17be-40bc-a93a-b5b5872ff252" providerId="AD" clId="Web-{C7EA7D90-980B-1A89-09A8-98C992903804}"/>
    <pc:docChg chg="delSld modSld">
      <pc:chgData name="Beth Ulrich" userId="S::beth.ulrich@ci.stpaul.mn.us::31c84ddb-17be-40bc-a93a-b5b5872ff252" providerId="AD" clId="Web-{C7EA7D90-980B-1A89-09A8-98C992903804}" dt="2026-01-08T19:37:57.044" v="30" actId="20577"/>
      <pc:docMkLst>
        <pc:docMk/>
      </pc:docMkLst>
      <pc:sldChg chg="modSp">
        <pc:chgData name="Beth Ulrich" userId="S::beth.ulrich@ci.stpaul.mn.us::31c84ddb-17be-40bc-a93a-b5b5872ff252" providerId="AD" clId="Web-{C7EA7D90-980B-1A89-09A8-98C992903804}" dt="2026-01-08T19:37:57.044" v="30" actId="20577"/>
        <pc:sldMkLst>
          <pc:docMk/>
          <pc:sldMk cId="1024774781" sldId="260"/>
        </pc:sldMkLst>
        <pc:spChg chg="mod">
          <ac:chgData name="Beth Ulrich" userId="S::beth.ulrich@ci.stpaul.mn.us::31c84ddb-17be-40bc-a93a-b5b5872ff252" providerId="AD" clId="Web-{C7EA7D90-980B-1A89-09A8-98C992903804}" dt="2026-01-08T19:37:57.044" v="30" actId="20577"/>
          <ac:spMkLst>
            <pc:docMk/>
            <pc:sldMk cId="1024774781" sldId="260"/>
            <ac:spMk id="3" creationId="{0DB216E9-460F-240F-DE26-CD81EDBE0ACF}"/>
          </ac:spMkLst>
        </pc:spChg>
      </pc:sldChg>
    </pc:docChg>
  </pc:docChgLst>
  <pc:docChgLst>
    <pc:chgData name="Beth Ulrich" userId="S::beth.ulrich@ci.stpaul.mn.us::31c84ddb-17be-40bc-a93a-b5b5872ff252" providerId="AD" clId="Web-{FA316226-DB2F-BB1B-6338-F2F9C05E0087}"/>
    <pc:docChg chg="mod modSld">
      <pc:chgData name="Beth Ulrich" userId="S::beth.ulrich@ci.stpaul.mn.us::31c84ddb-17be-40bc-a93a-b5b5872ff252" providerId="AD" clId="Web-{FA316226-DB2F-BB1B-6338-F2F9C05E0087}" dt="2026-01-23T14:54:47.267" v="85"/>
      <pc:docMkLst>
        <pc:docMk/>
      </pc:docMkLst>
      <pc:sldChg chg="addSp delSp modSp">
        <pc:chgData name="Beth Ulrich" userId="S::beth.ulrich@ci.stpaul.mn.us::31c84ddb-17be-40bc-a93a-b5b5872ff252" providerId="AD" clId="Web-{FA316226-DB2F-BB1B-6338-F2F9C05E0087}" dt="2026-01-23T14:44:36.552" v="84" actId="20577"/>
        <pc:sldMkLst>
          <pc:docMk/>
          <pc:sldMk cId="980850886" sldId="288"/>
        </pc:sldMkLst>
        <pc:spChg chg="add mod">
          <ac:chgData name="Beth Ulrich" userId="S::beth.ulrich@ci.stpaul.mn.us::31c84ddb-17be-40bc-a93a-b5b5872ff252" providerId="AD" clId="Web-{FA316226-DB2F-BB1B-6338-F2F9C05E0087}" dt="2026-01-23T14:44:36.552" v="84" actId="20577"/>
          <ac:spMkLst>
            <pc:docMk/>
            <pc:sldMk cId="980850886" sldId="288"/>
            <ac:spMk id="6" creationId="{14D9BD06-50A6-4916-4ED6-34BBA990913E}"/>
          </ac:spMkLst>
        </pc:spChg>
      </pc:sldChg>
    </pc:docChg>
  </pc:docChgLst>
  <pc:docChgLst>
    <pc:chgData name="Beth Ulrich" userId="S::beth.ulrich@ci.stpaul.mn.us::31c84ddb-17be-40bc-a93a-b5b5872ff252" providerId="AD" clId="Web-{B26E1FF8-1F3D-5A39-1A00-2BE4C91EFB8D}"/>
    <pc:docChg chg="modSld">
      <pc:chgData name="Beth Ulrich" userId="S::beth.ulrich@ci.stpaul.mn.us::31c84ddb-17be-40bc-a93a-b5b5872ff252" providerId="AD" clId="Web-{B26E1FF8-1F3D-5A39-1A00-2BE4C91EFB8D}" dt="2026-01-15T20:36:13.593" v="6" actId="14100"/>
      <pc:docMkLst>
        <pc:docMk/>
      </pc:docMkLst>
      <pc:sldChg chg="addSp delSp modSp">
        <pc:chgData name="Beth Ulrich" userId="S::beth.ulrich@ci.stpaul.mn.us::31c84ddb-17be-40bc-a93a-b5b5872ff252" providerId="AD" clId="Web-{B26E1FF8-1F3D-5A39-1A00-2BE4C91EFB8D}" dt="2026-01-15T20:36:13.593" v="6" actId="14100"/>
        <pc:sldMkLst>
          <pc:docMk/>
          <pc:sldMk cId="3166441286" sldId="285"/>
        </pc:sldMkLst>
        <pc:picChg chg="add mod ord">
          <ac:chgData name="Beth Ulrich" userId="S::beth.ulrich@ci.stpaul.mn.us::31c84ddb-17be-40bc-a93a-b5b5872ff252" providerId="AD" clId="Web-{B26E1FF8-1F3D-5A39-1A00-2BE4C91EFB8D}" dt="2026-01-15T20:36:13.593" v="6" actId="14100"/>
          <ac:picMkLst>
            <pc:docMk/>
            <pc:sldMk cId="3166441286" sldId="285"/>
            <ac:picMk id="6" creationId="{93A44BC2-79AF-57A7-70CA-5B58D671163A}"/>
          </ac:picMkLst>
        </pc:picChg>
      </pc:sldChg>
    </pc:docChg>
  </pc:docChgLst>
  <pc:docChgLst>
    <pc:chgData name="Beth Ulrich" userId="S::beth.ulrich@ci.stpaul.mn.us::31c84ddb-17be-40bc-a93a-b5b5872ff252" providerId="AD" clId="Web-{E043CA92-EBED-7774-8DBF-0817F6C2A209}"/>
    <pc:docChg chg="modSld">
      <pc:chgData name="Beth Ulrich" userId="S::beth.ulrich@ci.stpaul.mn.us::31c84ddb-17be-40bc-a93a-b5b5872ff252" providerId="AD" clId="Web-{E043CA92-EBED-7774-8DBF-0817F6C2A209}" dt="2026-01-15T20:32:56.518" v="222"/>
      <pc:docMkLst>
        <pc:docMk/>
      </pc:docMkLst>
      <pc:sldChg chg="addSp delSp modSp">
        <pc:chgData name="Beth Ulrich" userId="S::beth.ulrich@ci.stpaul.mn.us::31c84ddb-17be-40bc-a93a-b5b5872ff252" providerId="AD" clId="Web-{E043CA92-EBED-7774-8DBF-0817F6C2A209}" dt="2026-01-15T20:32:56.518" v="222"/>
        <pc:sldMkLst>
          <pc:docMk/>
          <pc:sldMk cId="3166441286" sldId="285"/>
        </pc:sldMkLst>
      </pc:sldChg>
      <pc:sldChg chg="modSp">
        <pc:chgData name="Beth Ulrich" userId="S::beth.ulrich@ci.stpaul.mn.us::31c84ddb-17be-40bc-a93a-b5b5872ff252" providerId="AD" clId="Web-{E043CA92-EBED-7774-8DBF-0817F6C2A209}" dt="2026-01-15T19:06:33.527" v="218" actId="20577"/>
        <pc:sldMkLst>
          <pc:docMk/>
          <pc:sldMk cId="980850886" sldId="288"/>
        </pc:sldMkLst>
        <pc:spChg chg="mod">
          <ac:chgData name="Beth Ulrich" userId="S::beth.ulrich@ci.stpaul.mn.us::31c84ddb-17be-40bc-a93a-b5b5872ff252" providerId="AD" clId="Web-{E043CA92-EBED-7774-8DBF-0817F6C2A209}" dt="2026-01-15T18:51:31.625" v="79" actId="20577"/>
          <ac:spMkLst>
            <pc:docMk/>
            <pc:sldMk cId="980850886" sldId="288"/>
            <ac:spMk id="2" creationId="{73635081-0143-F42B-1C50-9540D8B7C9C6}"/>
          </ac:spMkLst>
        </pc:spChg>
        <pc:spChg chg="mod">
          <ac:chgData name="Beth Ulrich" userId="S::beth.ulrich@ci.stpaul.mn.us::31c84ddb-17be-40bc-a93a-b5b5872ff252" providerId="AD" clId="Web-{E043CA92-EBED-7774-8DBF-0817F6C2A209}" dt="2026-01-15T19:06:33.527" v="218" actId="20577"/>
          <ac:spMkLst>
            <pc:docMk/>
            <pc:sldMk cId="980850886" sldId="288"/>
            <ac:spMk id="3" creationId="{E0A8BDAF-FC55-266F-D812-BEAA2D66B37A}"/>
          </ac:spMkLst>
        </pc:spChg>
      </pc:sldChg>
      <pc:sldChg chg="modSp">
        <pc:chgData name="Beth Ulrich" userId="S::beth.ulrich@ci.stpaul.mn.us::31c84ddb-17be-40bc-a93a-b5b5872ff252" providerId="AD" clId="Web-{E043CA92-EBED-7774-8DBF-0817F6C2A209}" dt="2026-01-15T18:49:55.375" v="47" actId="20577"/>
        <pc:sldMkLst>
          <pc:docMk/>
          <pc:sldMk cId="1429877658" sldId="289"/>
        </pc:sldMkLst>
        <pc:spChg chg="mod">
          <ac:chgData name="Beth Ulrich" userId="S::beth.ulrich@ci.stpaul.mn.us::31c84ddb-17be-40bc-a93a-b5b5872ff252" providerId="AD" clId="Web-{E043CA92-EBED-7774-8DBF-0817F6C2A209}" dt="2026-01-15T18:49:55.375" v="47" actId="20577"/>
          <ac:spMkLst>
            <pc:docMk/>
            <pc:sldMk cId="1429877658" sldId="289"/>
            <ac:spMk id="2" creationId="{A854497C-B2EA-82F7-629F-AA66A861A180}"/>
          </ac:spMkLst>
        </pc:spChg>
        <pc:spChg chg="mod">
          <ac:chgData name="Beth Ulrich" userId="S::beth.ulrich@ci.stpaul.mn.us::31c84ddb-17be-40bc-a93a-b5b5872ff252" providerId="AD" clId="Web-{E043CA92-EBED-7774-8DBF-0817F6C2A209}" dt="2026-01-15T18:35:48.673" v="0" actId="14100"/>
          <ac:spMkLst>
            <pc:docMk/>
            <pc:sldMk cId="1429877658" sldId="289"/>
            <ac:spMk id="3" creationId="{4EA8EDB7-D654-1103-2BC7-4CAD6B252ECB}"/>
          </ac:spMkLst>
        </pc:spChg>
      </pc:sldChg>
      <pc:sldChg chg="modSp">
        <pc:chgData name="Beth Ulrich" userId="S::beth.ulrich@ci.stpaul.mn.us::31c84ddb-17be-40bc-a93a-b5b5872ff252" providerId="AD" clId="Web-{E043CA92-EBED-7774-8DBF-0817F6C2A209}" dt="2026-01-15T18:37:05.470" v="3" actId="20577"/>
        <pc:sldMkLst>
          <pc:docMk/>
          <pc:sldMk cId="1707291431" sldId="298"/>
        </pc:sldMkLst>
        <pc:spChg chg="mod">
          <ac:chgData name="Beth Ulrich" userId="S::beth.ulrich@ci.stpaul.mn.us::31c84ddb-17be-40bc-a93a-b5b5872ff252" providerId="AD" clId="Web-{E043CA92-EBED-7774-8DBF-0817F6C2A209}" dt="2026-01-15T18:37:05.470" v="3" actId="20577"/>
          <ac:spMkLst>
            <pc:docMk/>
            <pc:sldMk cId="1707291431" sldId="298"/>
            <ac:spMk id="3" creationId="{08421551-AAE1-4CD0-B197-63660EC49399}"/>
          </ac:spMkLst>
        </pc:spChg>
      </pc:sldChg>
    </pc:docChg>
  </pc:docChgLst>
  <pc:docChgLst>
    <pc:chgData name="Jessica Deegan" userId="433e8804-4162-4e4b-9474-9c3a6ef178d0" providerId="ADAL" clId="{9AB05B00-2821-5A21-8735-B5A6F5C0FF8D}"/>
    <pc:docChg chg="undo custSel addSld delSld modSld sldOrd delMainMaster modSection">
      <pc:chgData name="Jessica Deegan" userId="433e8804-4162-4e4b-9474-9c3a6ef178d0" providerId="ADAL" clId="{9AB05B00-2821-5A21-8735-B5A6F5C0FF8D}" dt="2026-01-30T19:00:46.822" v="822" actId="2696"/>
      <pc:docMkLst>
        <pc:docMk/>
      </pc:docMkLst>
      <pc:sldChg chg="add del">
        <pc:chgData name="Jessica Deegan" userId="433e8804-4162-4e4b-9474-9c3a6ef178d0" providerId="ADAL" clId="{9AB05B00-2821-5A21-8735-B5A6F5C0FF8D}" dt="2026-01-30T18:50:11.501" v="791"/>
        <pc:sldMkLst>
          <pc:docMk/>
          <pc:sldMk cId="0" sldId="257"/>
        </pc:sldMkLst>
      </pc:sldChg>
      <pc:sldChg chg="add del">
        <pc:chgData name="Jessica Deegan" userId="433e8804-4162-4e4b-9474-9c3a6ef178d0" providerId="ADAL" clId="{9AB05B00-2821-5A21-8735-B5A6F5C0FF8D}" dt="2026-01-30T18:50:11.501" v="791"/>
        <pc:sldMkLst>
          <pc:docMk/>
          <pc:sldMk cId="0" sldId="258"/>
        </pc:sldMkLst>
      </pc:sldChg>
      <pc:sldChg chg="modSp mod">
        <pc:chgData name="Jessica Deegan" userId="433e8804-4162-4e4b-9474-9c3a6ef178d0" providerId="ADAL" clId="{9AB05B00-2821-5A21-8735-B5A6F5C0FF8D}" dt="2026-01-30T18:50:35.528" v="792" actId="6549"/>
        <pc:sldMkLst>
          <pc:docMk/>
          <pc:sldMk cId="1024774781" sldId="260"/>
        </pc:sldMkLst>
        <pc:spChg chg="mod">
          <ac:chgData name="Jessica Deegan" userId="433e8804-4162-4e4b-9474-9c3a6ef178d0" providerId="ADAL" clId="{9AB05B00-2821-5A21-8735-B5A6F5C0FF8D}" dt="2026-01-30T18:50:35.528" v="792" actId="6549"/>
          <ac:spMkLst>
            <pc:docMk/>
            <pc:sldMk cId="1024774781" sldId="260"/>
            <ac:spMk id="3" creationId="{0DB216E9-460F-240F-DE26-CD81EDBE0ACF}"/>
          </ac:spMkLst>
        </pc:spChg>
      </pc:sldChg>
      <pc:sldChg chg="add del">
        <pc:chgData name="Jessica Deegan" userId="433e8804-4162-4e4b-9474-9c3a6ef178d0" providerId="ADAL" clId="{9AB05B00-2821-5A21-8735-B5A6F5C0FF8D}" dt="2026-01-30T18:50:11.501" v="791"/>
        <pc:sldMkLst>
          <pc:docMk/>
          <pc:sldMk cId="0" sldId="261"/>
        </pc:sldMkLst>
      </pc:sldChg>
      <pc:sldChg chg="add del">
        <pc:chgData name="Jessica Deegan" userId="433e8804-4162-4e4b-9474-9c3a6ef178d0" providerId="ADAL" clId="{9AB05B00-2821-5A21-8735-B5A6F5C0FF8D}" dt="2026-01-30T18:50:11.501" v="791"/>
        <pc:sldMkLst>
          <pc:docMk/>
          <pc:sldMk cId="0" sldId="262"/>
        </pc:sldMkLst>
      </pc:sldChg>
      <pc:sldChg chg="add del">
        <pc:chgData name="Jessica Deegan" userId="433e8804-4162-4e4b-9474-9c3a6ef178d0" providerId="ADAL" clId="{9AB05B00-2821-5A21-8735-B5A6F5C0FF8D}" dt="2026-01-30T18:50:11.501" v="791"/>
        <pc:sldMkLst>
          <pc:docMk/>
          <pc:sldMk cId="0" sldId="263"/>
        </pc:sldMkLst>
      </pc:sldChg>
      <pc:sldChg chg="add del">
        <pc:chgData name="Jessica Deegan" userId="433e8804-4162-4e4b-9474-9c3a6ef178d0" providerId="ADAL" clId="{9AB05B00-2821-5A21-8735-B5A6F5C0FF8D}" dt="2026-01-30T18:50:11.501" v="791"/>
        <pc:sldMkLst>
          <pc:docMk/>
          <pc:sldMk cId="0" sldId="264"/>
        </pc:sldMkLst>
      </pc:sldChg>
      <pc:sldChg chg="add del">
        <pc:chgData name="Jessica Deegan" userId="433e8804-4162-4e4b-9474-9c3a6ef178d0" providerId="ADAL" clId="{9AB05B00-2821-5A21-8735-B5A6F5C0FF8D}" dt="2026-01-30T18:50:11.501" v="791"/>
        <pc:sldMkLst>
          <pc:docMk/>
          <pc:sldMk cId="0" sldId="265"/>
        </pc:sldMkLst>
      </pc:sldChg>
      <pc:sldChg chg="add del">
        <pc:chgData name="Jessica Deegan" userId="433e8804-4162-4e4b-9474-9c3a6ef178d0" providerId="ADAL" clId="{9AB05B00-2821-5A21-8735-B5A6F5C0FF8D}" dt="2026-01-30T18:50:11.501" v="791"/>
        <pc:sldMkLst>
          <pc:docMk/>
          <pc:sldMk cId="0" sldId="266"/>
        </pc:sldMkLst>
      </pc:sldChg>
      <pc:sldChg chg="add del">
        <pc:chgData name="Jessica Deegan" userId="433e8804-4162-4e4b-9474-9c3a6ef178d0" providerId="ADAL" clId="{9AB05B00-2821-5A21-8735-B5A6F5C0FF8D}" dt="2026-01-30T18:50:11.501" v="791"/>
        <pc:sldMkLst>
          <pc:docMk/>
          <pc:sldMk cId="0" sldId="267"/>
        </pc:sldMkLst>
      </pc:sldChg>
      <pc:sldChg chg="add del">
        <pc:chgData name="Jessica Deegan" userId="433e8804-4162-4e4b-9474-9c3a6ef178d0" providerId="ADAL" clId="{9AB05B00-2821-5A21-8735-B5A6F5C0FF8D}" dt="2026-01-30T18:50:11.501" v="791"/>
        <pc:sldMkLst>
          <pc:docMk/>
          <pc:sldMk cId="0" sldId="268"/>
        </pc:sldMkLst>
      </pc:sldChg>
      <pc:sldChg chg="modSp mod">
        <pc:chgData name="Jessica Deegan" userId="433e8804-4162-4e4b-9474-9c3a6ef178d0" providerId="ADAL" clId="{9AB05B00-2821-5A21-8735-B5A6F5C0FF8D}" dt="2026-01-30T18:52:02.792" v="802" actId="27636"/>
        <pc:sldMkLst>
          <pc:docMk/>
          <pc:sldMk cId="783580820" sldId="269"/>
        </pc:sldMkLst>
        <pc:spChg chg="mod">
          <ac:chgData name="Jessica Deegan" userId="433e8804-4162-4e4b-9474-9c3a6ef178d0" providerId="ADAL" clId="{9AB05B00-2821-5A21-8735-B5A6F5C0FF8D}" dt="2026-01-30T18:52:02.792" v="802" actId="27636"/>
          <ac:spMkLst>
            <pc:docMk/>
            <pc:sldMk cId="783580820" sldId="269"/>
            <ac:spMk id="3" creationId="{AC796AE8-2065-EC48-2B7F-40481454D0F3}"/>
          </ac:spMkLst>
        </pc:spChg>
      </pc:sldChg>
      <pc:sldChg chg="del">
        <pc:chgData name="Jessica Deegan" userId="433e8804-4162-4e4b-9474-9c3a6ef178d0" providerId="ADAL" clId="{9AB05B00-2821-5A21-8735-B5A6F5C0FF8D}" dt="2026-01-30T18:50:46.429" v="793" actId="2696"/>
        <pc:sldMkLst>
          <pc:docMk/>
          <pc:sldMk cId="0" sldId="275"/>
        </pc:sldMkLst>
      </pc:sldChg>
      <pc:sldChg chg="add ord setBg">
        <pc:chgData name="Jessica Deegan" userId="433e8804-4162-4e4b-9474-9c3a6ef178d0" providerId="ADAL" clId="{9AB05B00-2821-5A21-8735-B5A6F5C0FF8D}" dt="2026-01-30T18:52:33.210" v="803" actId="20578"/>
        <pc:sldMkLst>
          <pc:docMk/>
          <pc:sldMk cId="3186440354" sldId="275"/>
        </pc:sldMkLst>
      </pc:sldChg>
      <pc:sldChg chg="add del setBg">
        <pc:chgData name="Jessica Deegan" userId="433e8804-4162-4e4b-9474-9c3a6ef178d0" providerId="ADAL" clId="{9AB05B00-2821-5A21-8735-B5A6F5C0FF8D}" dt="2026-01-30T18:48:31.743" v="758"/>
        <pc:sldMkLst>
          <pc:docMk/>
          <pc:sldMk cId="2241028422" sldId="285"/>
        </pc:sldMkLst>
      </pc:sldChg>
      <pc:sldChg chg="add">
        <pc:chgData name="Jessica Deegan" userId="433e8804-4162-4e4b-9474-9c3a6ef178d0" providerId="ADAL" clId="{9AB05B00-2821-5A21-8735-B5A6F5C0FF8D}" dt="2026-01-30T18:48:31.771" v="759"/>
        <pc:sldMkLst>
          <pc:docMk/>
          <pc:sldMk cId="2613646863" sldId="285"/>
        </pc:sldMkLst>
      </pc:sldChg>
      <pc:sldChg chg="del">
        <pc:chgData name="Jessica Deegan" userId="433e8804-4162-4e4b-9474-9c3a6ef178d0" providerId="ADAL" clId="{9AB05B00-2821-5A21-8735-B5A6F5C0FF8D}" dt="2026-01-30T18:48:20.336" v="756" actId="2696"/>
        <pc:sldMkLst>
          <pc:docMk/>
          <pc:sldMk cId="3166441286" sldId="285"/>
        </pc:sldMkLst>
      </pc:sldChg>
      <pc:sldChg chg="delSp mod">
        <pc:chgData name="Jessica Deegan" userId="433e8804-4162-4e4b-9474-9c3a6ef178d0" providerId="ADAL" clId="{9AB05B00-2821-5A21-8735-B5A6F5C0FF8D}" dt="2026-01-30T18:41:07.594" v="751" actId="478"/>
        <pc:sldMkLst>
          <pc:docMk/>
          <pc:sldMk cId="5947746" sldId="287"/>
        </pc:sldMkLst>
        <pc:picChg chg="del">
          <ac:chgData name="Jessica Deegan" userId="433e8804-4162-4e4b-9474-9c3a6ef178d0" providerId="ADAL" clId="{9AB05B00-2821-5A21-8735-B5A6F5C0FF8D}" dt="2026-01-30T18:41:07.594" v="751" actId="478"/>
          <ac:picMkLst>
            <pc:docMk/>
            <pc:sldMk cId="5947746" sldId="287"/>
            <ac:picMk id="4" creationId="{C77A8284-43CE-C4A6-B675-A5F319937EC3}"/>
          </ac:picMkLst>
        </pc:picChg>
      </pc:sldChg>
      <pc:sldChg chg="add del setBg">
        <pc:chgData name="Jessica Deegan" userId="433e8804-4162-4e4b-9474-9c3a6ef178d0" providerId="ADAL" clId="{9AB05B00-2821-5A21-8735-B5A6F5C0FF8D}" dt="2026-01-30T18:48:31.743" v="758"/>
        <pc:sldMkLst>
          <pc:docMk/>
          <pc:sldMk cId="487415538" sldId="290"/>
        </pc:sldMkLst>
      </pc:sldChg>
      <pc:sldChg chg="del">
        <pc:chgData name="Jessica Deegan" userId="433e8804-4162-4e4b-9474-9c3a6ef178d0" providerId="ADAL" clId="{9AB05B00-2821-5A21-8735-B5A6F5C0FF8D}" dt="2026-01-30T18:48:20.336" v="756" actId="2696"/>
        <pc:sldMkLst>
          <pc:docMk/>
          <pc:sldMk cId="963764270" sldId="290"/>
        </pc:sldMkLst>
      </pc:sldChg>
      <pc:sldChg chg="add">
        <pc:chgData name="Jessica Deegan" userId="433e8804-4162-4e4b-9474-9c3a6ef178d0" providerId="ADAL" clId="{9AB05B00-2821-5A21-8735-B5A6F5C0FF8D}" dt="2026-01-30T18:48:31.771" v="759"/>
        <pc:sldMkLst>
          <pc:docMk/>
          <pc:sldMk cId="2686801113" sldId="290"/>
        </pc:sldMkLst>
      </pc:sldChg>
      <pc:sldChg chg="add del setBg">
        <pc:chgData name="Jessica Deegan" userId="433e8804-4162-4e4b-9474-9c3a6ef178d0" providerId="ADAL" clId="{9AB05B00-2821-5A21-8735-B5A6F5C0FF8D}" dt="2026-01-30T18:48:31.743" v="758"/>
        <pc:sldMkLst>
          <pc:docMk/>
          <pc:sldMk cId="1290359762" sldId="291"/>
        </pc:sldMkLst>
      </pc:sldChg>
      <pc:sldChg chg="add">
        <pc:chgData name="Jessica Deegan" userId="433e8804-4162-4e4b-9474-9c3a6ef178d0" providerId="ADAL" clId="{9AB05B00-2821-5A21-8735-B5A6F5C0FF8D}" dt="2026-01-30T18:48:31.771" v="759"/>
        <pc:sldMkLst>
          <pc:docMk/>
          <pc:sldMk cId="2296900085" sldId="291"/>
        </pc:sldMkLst>
      </pc:sldChg>
      <pc:sldChg chg="del">
        <pc:chgData name="Jessica Deegan" userId="433e8804-4162-4e4b-9474-9c3a6ef178d0" providerId="ADAL" clId="{9AB05B00-2821-5A21-8735-B5A6F5C0FF8D}" dt="2026-01-30T18:48:20.336" v="756" actId="2696"/>
        <pc:sldMkLst>
          <pc:docMk/>
          <pc:sldMk cId="3288953899" sldId="291"/>
        </pc:sldMkLst>
      </pc:sldChg>
      <pc:sldChg chg="addSp delSp modSp mod">
        <pc:chgData name="Jessica Deegan" userId="433e8804-4162-4e4b-9474-9c3a6ef178d0" providerId="ADAL" clId="{9AB05B00-2821-5A21-8735-B5A6F5C0FF8D}" dt="2026-01-16T22:34:26.057" v="740" actId="20577"/>
        <pc:sldMkLst>
          <pc:docMk/>
          <pc:sldMk cId="3029537933" sldId="293"/>
        </pc:sldMkLst>
        <pc:spChg chg="mod">
          <ac:chgData name="Jessica Deegan" userId="433e8804-4162-4e4b-9474-9c3a6ef178d0" providerId="ADAL" clId="{9AB05B00-2821-5A21-8735-B5A6F5C0FF8D}" dt="2026-01-16T22:34:26.057" v="740" actId="20577"/>
          <ac:spMkLst>
            <pc:docMk/>
            <pc:sldMk cId="3029537933" sldId="293"/>
            <ac:spMk id="6" creationId="{471EF45C-767C-BE4E-A921-59901415347F}"/>
          </ac:spMkLst>
        </pc:spChg>
        <pc:spChg chg="add mod">
          <ac:chgData name="Jessica Deegan" userId="433e8804-4162-4e4b-9474-9c3a6ef178d0" providerId="ADAL" clId="{9AB05B00-2821-5A21-8735-B5A6F5C0FF8D}" dt="2026-01-16T22:33:20.002" v="647"/>
          <ac:spMkLst>
            <pc:docMk/>
            <pc:sldMk cId="3029537933" sldId="293"/>
            <ac:spMk id="8" creationId="{85CC0FF8-BFC1-D948-87B3-2A6ED3D8EB2E}"/>
          </ac:spMkLst>
        </pc:spChg>
        <pc:picChg chg="add mod">
          <ac:chgData name="Jessica Deegan" userId="433e8804-4162-4e4b-9474-9c3a6ef178d0" providerId="ADAL" clId="{9AB05B00-2821-5A21-8735-B5A6F5C0FF8D}" dt="2026-01-16T22:33:20.002" v="647"/>
          <ac:picMkLst>
            <pc:docMk/>
            <pc:sldMk cId="3029537933" sldId="293"/>
            <ac:picMk id="7" creationId="{C84B69F9-F54B-CDC4-5D46-1D7F74B4CBF7}"/>
          </ac:picMkLst>
        </pc:picChg>
      </pc:sldChg>
      <pc:sldChg chg="addSp modSp mod">
        <pc:chgData name="Jessica Deegan" userId="433e8804-4162-4e4b-9474-9c3a6ef178d0" providerId="ADAL" clId="{9AB05B00-2821-5A21-8735-B5A6F5C0FF8D}" dt="2026-01-16T22:34:54.999" v="741" actId="207"/>
        <pc:sldMkLst>
          <pc:docMk/>
          <pc:sldMk cId="2910884402" sldId="294"/>
        </pc:sldMkLst>
        <pc:spChg chg="add mod">
          <ac:chgData name="Jessica Deegan" userId="433e8804-4162-4e4b-9474-9c3a6ef178d0" providerId="ADAL" clId="{9AB05B00-2821-5A21-8735-B5A6F5C0FF8D}" dt="2026-01-16T22:34:54.999" v="741" actId="207"/>
          <ac:spMkLst>
            <pc:docMk/>
            <pc:sldMk cId="2910884402" sldId="294"/>
            <ac:spMk id="5" creationId="{E112CA93-3927-8B57-DFCB-9B3E0B5CB772}"/>
          </ac:spMkLst>
        </pc:spChg>
        <pc:picChg chg="add mod">
          <ac:chgData name="Jessica Deegan" userId="433e8804-4162-4e4b-9474-9c3a6ef178d0" providerId="ADAL" clId="{9AB05B00-2821-5A21-8735-B5A6F5C0FF8D}" dt="2026-01-16T22:25:06.736" v="550" actId="1076"/>
          <ac:picMkLst>
            <pc:docMk/>
            <pc:sldMk cId="2910884402" sldId="294"/>
            <ac:picMk id="3" creationId="{B794C340-C277-7D94-728E-8A8F7479633E}"/>
          </ac:picMkLst>
        </pc:picChg>
        <pc:picChg chg="mod">
          <ac:chgData name="Jessica Deegan" userId="433e8804-4162-4e4b-9474-9c3a6ef178d0" providerId="ADAL" clId="{9AB05B00-2821-5A21-8735-B5A6F5C0FF8D}" dt="2026-01-16T22:31:32.678" v="590" actId="1076"/>
          <ac:picMkLst>
            <pc:docMk/>
            <pc:sldMk cId="2910884402" sldId="294"/>
            <ac:picMk id="3080" creationId="{3300E7B8-D06B-3650-EE57-DC12044F2490}"/>
          </ac:picMkLst>
        </pc:picChg>
      </pc:sldChg>
      <pc:sldChg chg="modSp mod">
        <pc:chgData name="Jessica Deegan" userId="433e8804-4162-4e4b-9474-9c3a6ef178d0" providerId="ADAL" clId="{9AB05B00-2821-5A21-8735-B5A6F5C0FF8D}" dt="2026-01-16T22:32:35.753" v="643" actId="1076"/>
        <pc:sldMkLst>
          <pc:docMk/>
          <pc:sldMk cId="4267207146" sldId="295"/>
        </pc:sldMkLst>
        <pc:spChg chg="mod">
          <ac:chgData name="Jessica Deegan" userId="433e8804-4162-4e4b-9474-9c3a6ef178d0" providerId="ADAL" clId="{9AB05B00-2821-5A21-8735-B5A6F5C0FF8D}" dt="2026-01-16T22:05:10.204" v="374" actId="20577"/>
          <ac:spMkLst>
            <pc:docMk/>
            <pc:sldMk cId="4267207146" sldId="295"/>
            <ac:spMk id="6" creationId="{97F88212-07B3-45DF-C931-B5F64DACAD84}"/>
          </ac:spMkLst>
        </pc:spChg>
        <pc:spChg chg="mod">
          <ac:chgData name="Jessica Deegan" userId="433e8804-4162-4e4b-9474-9c3a6ef178d0" providerId="ADAL" clId="{9AB05B00-2821-5A21-8735-B5A6F5C0FF8D}" dt="2026-01-16T22:32:34.828" v="642" actId="14100"/>
          <ac:spMkLst>
            <pc:docMk/>
            <pc:sldMk cId="4267207146" sldId="295"/>
            <ac:spMk id="7" creationId="{107EE283-2ECD-B19C-262C-4B8E760B9265}"/>
          </ac:spMkLst>
        </pc:spChg>
        <pc:picChg chg="mod">
          <ac:chgData name="Jessica Deegan" userId="433e8804-4162-4e4b-9474-9c3a6ef178d0" providerId="ADAL" clId="{9AB05B00-2821-5A21-8735-B5A6F5C0FF8D}" dt="2026-01-16T22:32:13.817" v="636" actId="1037"/>
          <ac:picMkLst>
            <pc:docMk/>
            <pc:sldMk cId="4267207146" sldId="295"/>
            <ac:picMk id="9" creationId="{6FB324F6-081B-AFA8-2C47-FE7120F649CE}"/>
          </ac:picMkLst>
        </pc:picChg>
        <pc:picChg chg="mod">
          <ac:chgData name="Jessica Deegan" userId="433e8804-4162-4e4b-9474-9c3a6ef178d0" providerId="ADAL" clId="{9AB05B00-2821-5A21-8735-B5A6F5C0FF8D}" dt="2026-01-16T22:32:35.753" v="643" actId="1076"/>
          <ac:picMkLst>
            <pc:docMk/>
            <pc:sldMk cId="4267207146" sldId="295"/>
            <ac:picMk id="1026" creationId="{EAE5AD03-3D96-0A21-F6CD-1AD7EB246D30}"/>
          </ac:picMkLst>
        </pc:picChg>
        <pc:picChg chg="mod">
          <ac:chgData name="Jessica Deegan" userId="433e8804-4162-4e4b-9474-9c3a6ef178d0" providerId="ADAL" clId="{9AB05B00-2821-5A21-8735-B5A6F5C0FF8D}" dt="2026-01-16T22:32:10.864" v="634" actId="1037"/>
          <ac:picMkLst>
            <pc:docMk/>
            <pc:sldMk cId="4267207146" sldId="295"/>
            <ac:picMk id="2050" creationId="{6C0FF0F4-7FF5-AB35-BE54-C886A29FF289}"/>
          </ac:picMkLst>
        </pc:picChg>
        <pc:picChg chg="mod">
          <ac:chgData name="Jessica Deegan" userId="433e8804-4162-4e4b-9474-9c3a6ef178d0" providerId="ADAL" clId="{9AB05B00-2821-5A21-8735-B5A6F5C0FF8D}" dt="2026-01-16T22:32:06.978" v="619" actId="1037"/>
          <ac:picMkLst>
            <pc:docMk/>
            <pc:sldMk cId="4267207146" sldId="295"/>
            <ac:picMk id="2058" creationId="{A2EB6B8C-9A78-AFB4-7AD1-7FB37576B475}"/>
          </ac:picMkLst>
        </pc:picChg>
      </pc:sldChg>
      <pc:sldChg chg="addSp modSp mod">
        <pc:chgData name="Jessica Deegan" userId="433e8804-4162-4e4b-9474-9c3a6ef178d0" providerId="ADAL" clId="{9AB05B00-2821-5A21-8735-B5A6F5C0FF8D}" dt="2026-01-16T17:32:02.883" v="329" actId="1440"/>
        <pc:sldMkLst>
          <pc:docMk/>
          <pc:sldMk cId="3435252766" sldId="297"/>
        </pc:sldMkLst>
        <pc:spChg chg="add mod">
          <ac:chgData name="Jessica Deegan" userId="433e8804-4162-4e4b-9474-9c3a6ef178d0" providerId="ADAL" clId="{9AB05B00-2821-5A21-8735-B5A6F5C0FF8D}" dt="2026-01-16T17:23:21.577" v="308" actId="1076"/>
          <ac:spMkLst>
            <pc:docMk/>
            <pc:sldMk cId="3435252766" sldId="297"/>
            <ac:spMk id="3" creationId="{88CDE54A-17F1-0865-7620-70824BC78B81}"/>
          </ac:spMkLst>
        </pc:spChg>
        <pc:spChg chg="mod">
          <ac:chgData name="Jessica Deegan" userId="433e8804-4162-4e4b-9474-9c3a6ef178d0" providerId="ADAL" clId="{9AB05B00-2821-5A21-8735-B5A6F5C0FF8D}" dt="2026-01-16T17:24:44.580" v="327" actId="6549"/>
          <ac:spMkLst>
            <pc:docMk/>
            <pc:sldMk cId="3435252766" sldId="297"/>
            <ac:spMk id="6" creationId="{392B7AAA-CB59-F679-C8BD-C4BA416A7D28}"/>
          </ac:spMkLst>
        </pc:spChg>
        <pc:spChg chg="mod">
          <ac:chgData name="Jessica Deegan" userId="433e8804-4162-4e4b-9474-9c3a6ef178d0" providerId="ADAL" clId="{9AB05B00-2821-5A21-8735-B5A6F5C0FF8D}" dt="2026-01-16T17:22:24.173" v="259" actId="1076"/>
          <ac:spMkLst>
            <pc:docMk/>
            <pc:sldMk cId="3435252766" sldId="297"/>
            <ac:spMk id="7" creationId="{4C388102-5448-753D-C455-ADD3A64DB839}"/>
          </ac:spMkLst>
        </pc:spChg>
        <pc:picChg chg="add mod">
          <ac:chgData name="Jessica Deegan" userId="433e8804-4162-4e4b-9474-9c3a6ef178d0" providerId="ADAL" clId="{9AB05B00-2821-5A21-8735-B5A6F5C0FF8D}" dt="2026-01-16T17:32:02.883" v="329" actId="1440"/>
          <ac:picMkLst>
            <pc:docMk/>
            <pc:sldMk cId="3435252766" sldId="297"/>
            <ac:picMk id="2" creationId="{FFE12711-17A3-962E-9346-18C64C7EF80D}"/>
          </ac:picMkLst>
        </pc:picChg>
      </pc:sldChg>
      <pc:sldChg chg="add">
        <pc:chgData name="Jessica Deegan" userId="433e8804-4162-4e4b-9474-9c3a6ef178d0" providerId="ADAL" clId="{9AB05B00-2821-5A21-8735-B5A6F5C0FF8D}" dt="2026-01-30T18:48:31.771" v="759"/>
        <pc:sldMkLst>
          <pc:docMk/>
          <pc:sldMk cId="889839299" sldId="298"/>
        </pc:sldMkLst>
      </pc:sldChg>
      <pc:sldChg chg="add del setBg">
        <pc:chgData name="Jessica Deegan" userId="433e8804-4162-4e4b-9474-9c3a6ef178d0" providerId="ADAL" clId="{9AB05B00-2821-5A21-8735-B5A6F5C0FF8D}" dt="2026-01-30T18:48:31.743" v="758"/>
        <pc:sldMkLst>
          <pc:docMk/>
          <pc:sldMk cId="963431673" sldId="298"/>
        </pc:sldMkLst>
      </pc:sldChg>
      <pc:sldChg chg="del">
        <pc:chgData name="Jessica Deegan" userId="433e8804-4162-4e4b-9474-9c3a6ef178d0" providerId="ADAL" clId="{9AB05B00-2821-5A21-8735-B5A6F5C0FF8D}" dt="2026-01-30T18:48:20.336" v="756" actId="2696"/>
        <pc:sldMkLst>
          <pc:docMk/>
          <pc:sldMk cId="1707291431" sldId="298"/>
        </pc:sldMkLst>
      </pc:sldChg>
      <pc:sldChg chg="addSp modSp mod">
        <pc:chgData name="Jessica Deegan" userId="433e8804-4162-4e4b-9474-9c3a6ef178d0" providerId="ADAL" clId="{9AB05B00-2821-5A21-8735-B5A6F5C0FF8D}" dt="2026-01-16T22:35:08.844" v="742" actId="207"/>
        <pc:sldMkLst>
          <pc:docMk/>
          <pc:sldMk cId="3645868251" sldId="299"/>
        </pc:sldMkLst>
        <pc:spChg chg="mod">
          <ac:chgData name="Jessica Deegan" userId="433e8804-4162-4e4b-9474-9c3a6ef178d0" providerId="ADAL" clId="{9AB05B00-2821-5A21-8735-B5A6F5C0FF8D}" dt="2026-01-16T22:11:17.915" v="386" actId="27636"/>
          <ac:spMkLst>
            <pc:docMk/>
            <pc:sldMk cId="3645868251" sldId="299"/>
            <ac:spMk id="2" creationId="{58E4D875-10BB-B5BE-8147-672153AD2129}"/>
          </ac:spMkLst>
        </pc:spChg>
        <pc:spChg chg="add mod">
          <ac:chgData name="Jessica Deegan" userId="433e8804-4162-4e4b-9474-9c3a6ef178d0" providerId="ADAL" clId="{9AB05B00-2821-5A21-8735-B5A6F5C0FF8D}" dt="2026-01-16T22:35:08.844" v="742" actId="207"/>
          <ac:spMkLst>
            <pc:docMk/>
            <pc:sldMk cId="3645868251" sldId="299"/>
            <ac:spMk id="10" creationId="{F519FA71-E457-CA20-6BEB-089E52A6751E}"/>
          </ac:spMkLst>
        </pc:spChg>
        <pc:picChg chg="add mod modCrop">
          <ac:chgData name="Jessica Deegan" userId="433e8804-4162-4e4b-9474-9c3a6ef178d0" providerId="ADAL" clId="{9AB05B00-2821-5A21-8735-B5A6F5C0FF8D}" dt="2026-01-16T22:29:28.660" v="583" actId="1440"/>
          <ac:picMkLst>
            <pc:docMk/>
            <pc:sldMk cId="3645868251" sldId="299"/>
            <ac:picMk id="5" creationId="{BB50E1C3-9D23-0EFF-EF35-9889992AAE27}"/>
          </ac:picMkLst>
        </pc:picChg>
        <pc:picChg chg="add mod">
          <ac:chgData name="Jessica Deegan" userId="433e8804-4162-4e4b-9474-9c3a6ef178d0" providerId="ADAL" clId="{9AB05B00-2821-5A21-8735-B5A6F5C0FF8D}" dt="2026-01-16T22:31:38.004" v="592" actId="1076"/>
          <ac:picMkLst>
            <pc:docMk/>
            <pc:sldMk cId="3645868251" sldId="299"/>
            <ac:picMk id="8" creationId="{52132502-9016-307F-BF39-3EE27510ADE5}"/>
          </ac:picMkLst>
        </pc:picChg>
        <pc:picChg chg="add mod">
          <ac:chgData name="Jessica Deegan" userId="433e8804-4162-4e4b-9474-9c3a6ef178d0" providerId="ADAL" clId="{9AB05B00-2821-5A21-8735-B5A6F5C0FF8D}" dt="2026-01-16T22:26:40.411" v="556"/>
          <ac:picMkLst>
            <pc:docMk/>
            <pc:sldMk cId="3645868251" sldId="299"/>
            <ac:picMk id="9" creationId="{EC0C4E36-004B-BED2-DA71-E85FC84DE44E}"/>
          </ac:picMkLst>
        </pc:picChg>
      </pc:sldChg>
      <pc:sldChg chg="addSp delSp modSp mod">
        <pc:chgData name="Jessica Deegan" userId="433e8804-4162-4e4b-9474-9c3a6ef178d0" providerId="ADAL" clId="{9AB05B00-2821-5A21-8735-B5A6F5C0FF8D}" dt="2026-01-30T18:59:56.464" v="821" actId="2085"/>
        <pc:sldMkLst>
          <pc:docMk/>
          <pc:sldMk cId="1743404591" sldId="301"/>
        </pc:sldMkLst>
        <pc:spChg chg="add del">
          <ac:chgData name="Jessica Deegan" userId="433e8804-4162-4e4b-9474-9c3a6ef178d0" providerId="ADAL" clId="{9AB05B00-2821-5A21-8735-B5A6F5C0FF8D}" dt="2026-01-30T18:57:58.237" v="811" actId="478"/>
          <ac:spMkLst>
            <pc:docMk/>
            <pc:sldMk cId="1743404591" sldId="301"/>
            <ac:spMk id="2" creationId="{DAA3ED27-8C71-B655-EE30-D735957F29F3}"/>
          </ac:spMkLst>
        </pc:spChg>
        <pc:spChg chg="add del mod">
          <ac:chgData name="Jessica Deegan" userId="433e8804-4162-4e4b-9474-9c3a6ef178d0" providerId="ADAL" clId="{9AB05B00-2821-5A21-8735-B5A6F5C0FF8D}" dt="2026-01-30T18:42:17.859" v="755" actId="478"/>
          <ac:spMkLst>
            <pc:docMk/>
            <pc:sldMk cId="1743404591" sldId="301"/>
            <ac:spMk id="7" creationId="{D6186E49-590F-5D99-3537-D3998336EE02}"/>
          </ac:spMkLst>
        </pc:spChg>
        <pc:spChg chg="add del mod">
          <ac:chgData name="Jessica Deegan" userId="433e8804-4162-4e4b-9474-9c3a6ef178d0" providerId="ADAL" clId="{9AB05B00-2821-5A21-8735-B5A6F5C0FF8D}" dt="2026-01-30T18:58:00.279" v="812" actId="478"/>
          <ac:spMkLst>
            <pc:docMk/>
            <pc:sldMk cId="1743404591" sldId="301"/>
            <ac:spMk id="9" creationId="{282CC76C-9626-BC7D-A4A6-986470A51200}"/>
          </ac:spMkLst>
        </pc:spChg>
        <pc:spChg chg="add mod">
          <ac:chgData name="Jessica Deegan" userId="433e8804-4162-4e4b-9474-9c3a6ef178d0" providerId="ADAL" clId="{9AB05B00-2821-5A21-8735-B5A6F5C0FF8D}" dt="2026-01-30T18:59:56.464" v="821" actId="2085"/>
          <ac:spMkLst>
            <pc:docMk/>
            <pc:sldMk cId="1743404591" sldId="301"/>
            <ac:spMk id="10" creationId="{43CA191B-DA87-1899-128B-70B75890BFDC}"/>
          </ac:spMkLst>
        </pc:spChg>
        <pc:picChg chg="add del mod">
          <ac:chgData name="Jessica Deegan" userId="433e8804-4162-4e4b-9474-9c3a6ef178d0" providerId="ADAL" clId="{9AB05B00-2821-5A21-8735-B5A6F5C0FF8D}" dt="2026-01-30T18:58:23.698" v="814" actId="207"/>
          <ac:picMkLst>
            <pc:docMk/>
            <pc:sldMk cId="1743404591" sldId="301"/>
            <ac:picMk id="5" creationId="{DC40DBBD-29EF-87BE-C5B8-D79AACDA0A77}"/>
          </ac:picMkLst>
        </pc:picChg>
      </pc:sldChg>
      <pc:sldChg chg="delSp mod">
        <pc:chgData name="Jessica Deegan" userId="433e8804-4162-4e4b-9474-9c3a6ef178d0" providerId="ADAL" clId="{9AB05B00-2821-5A21-8735-B5A6F5C0FF8D}" dt="2026-01-30T18:40:52.281" v="747" actId="478"/>
        <pc:sldMkLst>
          <pc:docMk/>
          <pc:sldMk cId="248527883" sldId="303"/>
        </pc:sldMkLst>
        <pc:picChg chg="del">
          <ac:chgData name="Jessica Deegan" userId="433e8804-4162-4e4b-9474-9c3a6ef178d0" providerId="ADAL" clId="{9AB05B00-2821-5A21-8735-B5A6F5C0FF8D}" dt="2026-01-30T18:40:52.281" v="747" actId="478"/>
          <ac:picMkLst>
            <pc:docMk/>
            <pc:sldMk cId="248527883" sldId="303"/>
            <ac:picMk id="4" creationId="{24D00D11-FCDE-0F6C-093E-F213FFEB6B05}"/>
          </ac:picMkLst>
        </pc:picChg>
      </pc:sldChg>
      <pc:sldChg chg="delSp mod">
        <pc:chgData name="Jessica Deegan" userId="433e8804-4162-4e4b-9474-9c3a6ef178d0" providerId="ADAL" clId="{9AB05B00-2821-5A21-8735-B5A6F5C0FF8D}" dt="2026-01-30T18:40:50.610" v="746" actId="478"/>
        <pc:sldMkLst>
          <pc:docMk/>
          <pc:sldMk cId="658363797" sldId="304"/>
        </pc:sldMkLst>
        <pc:picChg chg="del">
          <ac:chgData name="Jessica Deegan" userId="433e8804-4162-4e4b-9474-9c3a6ef178d0" providerId="ADAL" clId="{9AB05B00-2821-5A21-8735-B5A6F5C0FF8D}" dt="2026-01-30T18:40:50.610" v="746" actId="478"/>
          <ac:picMkLst>
            <pc:docMk/>
            <pc:sldMk cId="658363797" sldId="304"/>
            <ac:picMk id="4" creationId="{E580FE86-D521-D855-5249-0F163BF8BF53}"/>
          </ac:picMkLst>
        </pc:picChg>
      </pc:sldChg>
      <pc:sldChg chg="delSp mod">
        <pc:chgData name="Jessica Deegan" userId="433e8804-4162-4e4b-9474-9c3a6ef178d0" providerId="ADAL" clId="{9AB05B00-2821-5A21-8735-B5A6F5C0FF8D}" dt="2026-01-30T18:41:05.444" v="750" actId="478"/>
        <pc:sldMkLst>
          <pc:docMk/>
          <pc:sldMk cId="3278530237" sldId="306"/>
        </pc:sldMkLst>
        <pc:picChg chg="del">
          <ac:chgData name="Jessica Deegan" userId="433e8804-4162-4e4b-9474-9c3a6ef178d0" providerId="ADAL" clId="{9AB05B00-2821-5A21-8735-B5A6F5C0FF8D}" dt="2026-01-30T18:41:05.444" v="750" actId="478"/>
          <ac:picMkLst>
            <pc:docMk/>
            <pc:sldMk cId="3278530237" sldId="306"/>
            <ac:picMk id="4" creationId="{67A52A23-CAF7-C099-3833-FE1CA67D1E30}"/>
          </ac:picMkLst>
        </pc:picChg>
      </pc:sldChg>
      <pc:sldChg chg="delSp mod">
        <pc:chgData name="Jessica Deegan" userId="433e8804-4162-4e4b-9474-9c3a6ef178d0" providerId="ADAL" clId="{9AB05B00-2821-5A21-8735-B5A6F5C0FF8D}" dt="2026-01-30T18:41:10.096" v="752" actId="478"/>
        <pc:sldMkLst>
          <pc:docMk/>
          <pc:sldMk cId="452456232" sldId="307"/>
        </pc:sldMkLst>
        <pc:picChg chg="del">
          <ac:chgData name="Jessica Deegan" userId="433e8804-4162-4e4b-9474-9c3a6ef178d0" providerId="ADAL" clId="{9AB05B00-2821-5A21-8735-B5A6F5C0FF8D}" dt="2026-01-30T18:41:10.096" v="752" actId="478"/>
          <ac:picMkLst>
            <pc:docMk/>
            <pc:sldMk cId="452456232" sldId="307"/>
            <ac:picMk id="4" creationId="{1DF0BEEB-F972-EF75-F915-E59031BB0B7B}"/>
          </ac:picMkLst>
        </pc:picChg>
      </pc:sldChg>
      <pc:sldChg chg="addSp modSp mod">
        <pc:chgData name="Jessica Deegan" userId="433e8804-4162-4e4b-9474-9c3a6ef178d0" providerId="ADAL" clId="{9AB05B00-2821-5A21-8735-B5A6F5C0FF8D}" dt="2026-01-16T22:37:55.272" v="745" actId="1076"/>
        <pc:sldMkLst>
          <pc:docMk/>
          <pc:sldMk cId="1464308704" sldId="308"/>
        </pc:sldMkLst>
        <pc:spChg chg="mod">
          <ac:chgData name="Jessica Deegan" userId="433e8804-4162-4e4b-9474-9c3a6ef178d0" providerId="ADAL" clId="{9AB05B00-2821-5A21-8735-B5A6F5C0FF8D}" dt="2026-01-16T22:29:53.106" v="587" actId="114"/>
          <ac:spMkLst>
            <pc:docMk/>
            <pc:sldMk cId="1464308704" sldId="308"/>
            <ac:spMk id="2" creationId="{AB4B5098-7672-8104-56C0-8E54A0D373D9}"/>
          </ac:spMkLst>
        </pc:spChg>
        <pc:spChg chg="add mod">
          <ac:chgData name="Jessica Deegan" userId="433e8804-4162-4e4b-9474-9c3a6ef178d0" providerId="ADAL" clId="{9AB05B00-2821-5A21-8735-B5A6F5C0FF8D}" dt="2026-01-16T22:37:55.272" v="745" actId="1076"/>
          <ac:spMkLst>
            <pc:docMk/>
            <pc:sldMk cId="1464308704" sldId="308"/>
            <ac:spMk id="5" creationId="{3059BDB5-B6E6-1DC4-2475-D0FB9ECDDF8C}"/>
          </ac:spMkLst>
        </pc:spChg>
        <pc:picChg chg="add mod">
          <ac:chgData name="Jessica Deegan" userId="433e8804-4162-4e4b-9474-9c3a6ef178d0" providerId="ADAL" clId="{9AB05B00-2821-5A21-8735-B5A6F5C0FF8D}" dt="2026-01-16T22:26:52.763" v="558"/>
          <ac:picMkLst>
            <pc:docMk/>
            <pc:sldMk cId="1464308704" sldId="308"/>
            <ac:picMk id="3" creationId="{E67282DC-A7B4-FC12-FEEC-37836BF7ADBE}"/>
          </ac:picMkLst>
        </pc:picChg>
        <pc:picChg chg="add mod">
          <ac:chgData name="Jessica Deegan" userId="433e8804-4162-4e4b-9474-9c3a6ef178d0" providerId="ADAL" clId="{9AB05B00-2821-5A21-8735-B5A6F5C0FF8D}" dt="2026-01-16T22:31:49.541" v="595" actId="166"/>
          <ac:picMkLst>
            <pc:docMk/>
            <pc:sldMk cId="1464308704" sldId="308"/>
            <ac:picMk id="1028" creationId="{0B71E178-AA45-D684-A74E-2F9BA9072AA4}"/>
          </ac:picMkLst>
        </pc:picChg>
      </pc:sldChg>
      <pc:sldChg chg="add">
        <pc:chgData name="Jessica Deegan" userId="433e8804-4162-4e4b-9474-9c3a6ef178d0" providerId="ADAL" clId="{9AB05B00-2821-5A21-8735-B5A6F5C0FF8D}" dt="2026-01-30T18:48:31.771" v="759"/>
        <pc:sldMkLst>
          <pc:docMk/>
          <pc:sldMk cId="105850400" sldId="309"/>
        </pc:sldMkLst>
      </pc:sldChg>
      <pc:sldChg chg="del">
        <pc:chgData name="Jessica Deegan" userId="433e8804-4162-4e4b-9474-9c3a6ef178d0" providerId="ADAL" clId="{9AB05B00-2821-5A21-8735-B5A6F5C0FF8D}" dt="2026-01-30T18:48:20.336" v="756" actId="2696"/>
        <pc:sldMkLst>
          <pc:docMk/>
          <pc:sldMk cId="1617377987" sldId="309"/>
        </pc:sldMkLst>
      </pc:sldChg>
      <pc:sldChg chg="add del setBg">
        <pc:chgData name="Jessica Deegan" userId="433e8804-4162-4e4b-9474-9c3a6ef178d0" providerId="ADAL" clId="{9AB05B00-2821-5A21-8735-B5A6F5C0FF8D}" dt="2026-01-30T18:48:31.743" v="758"/>
        <pc:sldMkLst>
          <pc:docMk/>
          <pc:sldMk cId="2209781818" sldId="309"/>
        </pc:sldMkLst>
      </pc:sldChg>
      <pc:sldChg chg="add">
        <pc:chgData name="Jessica Deegan" userId="433e8804-4162-4e4b-9474-9c3a6ef178d0" providerId="ADAL" clId="{9AB05B00-2821-5A21-8735-B5A6F5C0FF8D}" dt="2026-01-30T18:48:31.771" v="759"/>
        <pc:sldMkLst>
          <pc:docMk/>
          <pc:sldMk cId="2292374186" sldId="310"/>
        </pc:sldMkLst>
      </pc:sldChg>
      <pc:sldChg chg="add del setBg">
        <pc:chgData name="Jessica Deegan" userId="433e8804-4162-4e4b-9474-9c3a6ef178d0" providerId="ADAL" clId="{9AB05B00-2821-5A21-8735-B5A6F5C0FF8D}" dt="2026-01-30T18:48:31.743" v="758"/>
        <pc:sldMkLst>
          <pc:docMk/>
          <pc:sldMk cId="2405687710" sldId="310"/>
        </pc:sldMkLst>
      </pc:sldChg>
      <pc:sldChg chg="del">
        <pc:chgData name="Jessica Deegan" userId="433e8804-4162-4e4b-9474-9c3a6ef178d0" providerId="ADAL" clId="{9AB05B00-2821-5A21-8735-B5A6F5C0FF8D}" dt="2026-01-30T18:48:20.336" v="756" actId="2696"/>
        <pc:sldMkLst>
          <pc:docMk/>
          <pc:sldMk cId="4206655634" sldId="310"/>
        </pc:sldMkLst>
      </pc:sldChg>
      <pc:sldChg chg="modSp new del mod">
        <pc:chgData name="Jessica Deegan" userId="433e8804-4162-4e4b-9474-9c3a6ef178d0" providerId="ADAL" clId="{9AB05B00-2821-5A21-8735-B5A6F5C0FF8D}" dt="2026-01-30T19:00:46.822" v="822" actId="2696"/>
        <pc:sldMkLst>
          <pc:docMk/>
          <pc:sldMk cId="3727794370" sldId="312"/>
        </pc:sldMkLst>
        <pc:spChg chg="mod">
          <ac:chgData name="Jessica Deegan" userId="433e8804-4162-4e4b-9474-9c3a6ef178d0" providerId="ADAL" clId="{9AB05B00-2821-5A21-8735-B5A6F5C0FF8D}" dt="2026-01-30T18:49:22.955" v="788" actId="20577"/>
          <ac:spMkLst>
            <pc:docMk/>
            <pc:sldMk cId="3727794370" sldId="312"/>
            <ac:spMk id="2" creationId="{5A694142-F264-18A7-F2A9-7B2D1CC66A4D}"/>
          </ac:spMkLst>
        </pc:spChg>
      </pc:sldChg>
      <pc:sldChg chg="add del">
        <pc:chgData name="Jessica Deegan" userId="433e8804-4162-4e4b-9474-9c3a6ef178d0" providerId="ADAL" clId="{9AB05B00-2821-5A21-8735-B5A6F5C0FF8D}" dt="2026-01-30T18:50:11.501" v="791"/>
        <pc:sldMkLst>
          <pc:docMk/>
          <pc:sldMk cId="0" sldId="313"/>
        </pc:sldMkLst>
      </pc:sldChg>
      <pc:sldChg chg="add del">
        <pc:chgData name="Jessica Deegan" userId="433e8804-4162-4e4b-9474-9c3a6ef178d0" providerId="ADAL" clId="{9AB05B00-2821-5A21-8735-B5A6F5C0FF8D}" dt="2026-01-30T18:50:11.501" v="791"/>
        <pc:sldMkLst>
          <pc:docMk/>
          <pc:sldMk cId="0" sldId="314"/>
        </pc:sldMkLst>
      </pc:sldChg>
      <pc:sldChg chg="add">
        <pc:chgData name="Jessica Deegan" userId="433e8804-4162-4e4b-9474-9c3a6ef178d0" providerId="ADAL" clId="{9AB05B00-2821-5A21-8735-B5A6F5C0FF8D}" dt="2026-01-30T18:57:21.830" v="804" actId="2890"/>
        <pc:sldMkLst>
          <pc:docMk/>
          <pc:sldMk cId="212190654" sldId="315"/>
        </pc:sldMkLst>
      </pc:sldChg>
      <pc:sldMasterChg chg="del delSldLayout">
        <pc:chgData name="Jessica Deegan" userId="433e8804-4162-4e4b-9474-9c3a6ef178d0" providerId="ADAL" clId="{9AB05B00-2821-5A21-8735-B5A6F5C0FF8D}" dt="2026-01-30T18:50:46.429" v="793" actId="2696"/>
        <pc:sldMasterMkLst>
          <pc:docMk/>
          <pc:sldMasterMk cId="1821703385" sldId="2147483660"/>
        </pc:sldMasterMkLst>
        <pc:sldLayoutChg chg="del">
          <pc:chgData name="Jessica Deegan" userId="433e8804-4162-4e4b-9474-9c3a6ef178d0" providerId="ADAL" clId="{9AB05B00-2821-5A21-8735-B5A6F5C0FF8D}" dt="2026-01-30T18:50:46.429" v="793" actId="2696"/>
          <pc:sldLayoutMkLst>
            <pc:docMk/>
            <pc:sldMasterMk cId="1821703385" sldId="2147483660"/>
            <pc:sldLayoutMk cId="2977800801" sldId="2147483661"/>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1532358752" sldId="2147483662"/>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2533539719" sldId="2147483663"/>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887469248" sldId="2147483664"/>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1233630195" sldId="2147483665"/>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3571526506" sldId="2147483666"/>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2164172789" sldId="2147483667"/>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2692268461" sldId="2147483668"/>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2764237914" sldId="2147483669"/>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3016591200" sldId="2147483670"/>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2032733358" sldId="2147483671"/>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3943269142" sldId="2147483672"/>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2144452052" sldId="2147483673"/>
          </pc:sldLayoutMkLst>
        </pc:sldLayoutChg>
        <pc:sldLayoutChg chg="del">
          <pc:chgData name="Jessica Deegan" userId="433e8804-4162-4e4b-9474-9c3a6ef178d0" providerId="ADAL" clId="{9AB05B00-2821-5A21-8735-B5A6F5C0FF8D}" dt="2026-01-30T18:50:46.429" v="793" actId="2696"/>
          <pc:sldLayoutMkLst>
            <pc:docMk/>
            <pc:sldMasterMk cId="1821703385" sldId="2147483660"/>
            <pc:sldLayoutMk cId="2067360972" sldId="2147483674"/>
          </pc:sldLayoutMkLst>
        </pc:sldLayoutChg>
      </pc:sldMasterChg>
    </pc:docChg>
  </pc:docChgLst>
  <pc:docChgLst>
    <pc:chgData name="Beth Ulrich" userId="S::beth.ulrich@ci.stpaul.mn.us::31c84ddb-17be-40bc-a93a-b5b5872ff252" providerId="AD" clId="Web-{D38920CA-0B33-2BBD-43EB-4534A3090EB0}"/>
    <pc:docChg chg="addSld delSld modSld sldOrd modSection">
      <pc:chgData name="Beth Ulrich" userId="S::beth.ulrich@ci.stpaul.mn.us::31c84ddb-17be-40bc-a93a-b5b5872ff252" providerId="AD" clId="Web-{D38920CA-0B33-2BBD-43EB-4534A3090EB0}" dt="2026-01-14T21:56:38.757" v="1168" actId="20577"/>
      <pc:docMkLst>
        <pc:docMk/>
      </pc:docMkLst>
      <pc:sldChg chg="addSp delSp modSp">
        <pc:chgData name="Beth Ulrich" userId="S::beth.ulrich@ci.stpaul.mn.us::31c84ddb-17be-40bc-a93a-b5b5872ff252" providerId="AD" clId="Web-{D38920CA-0B33-2BBD-43EB-4534A3090EB0}" dt="2026-01-14T20:03:17.124" v="269"/>
        <pc:sldMkLst>
          <pc:docMk/>
          <pc:sldMk cId="3166441286" sldId="285"/>
        </pc:sldMkLst>
      </pc:sldChg>
      <pc:sldChg chg="addSp delSp modSp add mod ord replId setBg">
        <pc:chgData name="Beth Ulrich" userId="S::beth.ulrich@ci.stpaul.mn.us::31c84ddb-17be-40bc-a93a-b5b5872ff252" providerId="AD" clId="Web-{D38920CA-0B33-2BBD-43EB-4534A3090EB0}" dt="2026-01-14T20:28:01.924" v="899" actId="20577"/>
        <pc:sldMkLst>
          <pc:docMk/>
          <pc:sldMk cId="980850886" sldId="288"/>
        </pc:sldMkLst>
        <pc:spChg chg="mod">
          <ac:chgData name="Beth Ulrich" userId="S::beth.ulrich@ci.stpaul.mn.us::31c84ddb-17be-40bc-a93a-b5b5872ff252" providerId="AD" clId="Web-{D38920CA-0B33-2BBD-43EB-4534A3090EB0}" dt="2026-01-14T20:28:01.924" v="899" actId="20577"/>
          <ac:spMkLst>
            <pc:docMk/>
            <pc:sldMk cId="980850886" sldId="288"/>
            <ac:spMk id="2" creationId="{73635081-0143-F42B-1C50-9540D8B7C9C6}"/>
          </ac:spMkLst>
        </pc:spChg>
        <pc:spChg chg="mod">
          <ac:chgData name="Beth Ulrich" userId="S::beth.ulrich@ci.stpaul.mn.us::31c84ddb-17be-40bc-a93a-b5b5872ff252" providerId="AD" clId="Web-{D38920CA-0B33-2BBD-43EB-4534A3090EB0}" dt="2026-01-14T20:27:50.393" v="898" actId="20577"/>
          <ac:spMkLst>
            <pc:docMk/>
            <pc:sldMk cId="980850886" sldId="288"/>
            <ac:spMk id="3" creationId="{E0A8BDAF-FC55-266F-D812-BEAA2D66B37A}"/>
          </ac:spMkLst>
        </pc:spChg>
        <pc:picChg chg="mod">
          <ac:chgData name="Beth Ulrich" userId="S::beth.ulrich@ci.stpaul.mn.us::31c84ddb-17be-40bc-a93a-b5b5872ff252" providerId="AD" clId="Web-{D38920CA-0B33-2BBD-43EB-4534A3090EB0}" dt="2026-01-14T19:43:50.090" v="118"/>
          <ac:picMkLst>
            <pc:docMk/>
            <pc:sldMk cId="980850886" sldId="288"/>
            <ac:picMk id="4" creationId="{7D49BAF6-F32B-3214-7450-A2483BFBDD67}"/>
          </ac:picMkLst>
        </pc:picChg>
      </pc:sldChg>
      <pc:sldChg chg="modSp add ord replId">
        <pc:chgData name="Beth Ulrich" userId="S::beth.ulrich@ci.stpaul.mn.us::31c84ddb-17be-40bc-a93a-b5b5872ff252" providerId="AD" clId="Web-{D38920CA-0B33-2BBD-43EB-4534A3090EB0}" dt="2026-01-14T20:26:52.208" v="886" actId="20577"/>
        <pc:sldMkLst>
          <pc:docMk/>
          <pc:sldMk cId="1429877658" sldId="289"/>
        </pc:sldMkLst>
        <pc:spChg chg="mod">
          <ac:chgData name="Beth Ulrich" userId="S::beth.ulrich@ci.stpaul.mn.us::31c84ddb-17be-40bc-a93a-b5b5872ff252" providerId="AD" clId="Web-{D38920CA-0B33-2BBD-43EB-4534A3090EB0}" dt="2026-01-14T20:26:52.208" v="886" actId="20577"/>
          <ac:spMkLst>
            <pc:docMk/>
            <pc:sldMk cId="1429877658" sldId="289"/>
            <ac:spMk id="3" creationId="{4EA8EDB7-D654-1103-2BC7-4CAD6B252ECB}"/>
          </ac:spMkLst>
        </pc:spChg>
      </pc:sldChg>
      <pc:sldChg chg="modSp add ord replId">
        <pc:chgData name="Beth Ulrich" userId="S::beth.ulrich@ci.stpaul.mn.us::31c84ddb-17be-40bc-a93a-b5b5872ff252" providerId="AD" clId="Web-{D38920CA-0B33-2BBD-43EB-4534A3090EB0}" dt="2026-01-14T20:26:45.552" v="885" actId="20577"/>
        <pc:sldMkLst>
          <pc:docMk/>
          <pc:sldMk cId="963764270" sldId="290"/>
        </pc:sldMkLst>
        <pc:spChg chg="mod">
          <ac:chgData name="Beth Ulrich" userId="S::beth.ulrich@ci.stpaul.mn.us::31c84ddb-17be-40bc-a93a-b5b5872ff252" providerId="AD" clId="Web-{D38920CA-0B33-2BBD-43EB-4534A3090EB0}" dt="2026-01-14T20:26:45.552" v="885" actId="20577"/>
          <ac:spMkLst>
            <pc:docMk/>
            <pc:sldMk cId="963764270" sldId="290"/>
            <ac:spMk id="3" creationId="{2020DB75-F9D3-42A7-A628-55F162028A31}"/>
          </ac:spMkLst>
        </pc:spChg>
        <pc:spChg chg="mod">
          <ac:chgData name="Beth Ulrich" userId="S::beth.ulrich@ci.stpaul.mn.us::31c84ddb-17be-40bc-a93a-b5b5872ff252" providerId="AD" clId="Web-{D38920CA-0B33-2BBD-43EB-4534A3090EB0}" dt="2026-01-14T20:16:09.089" v="632" actId="20577"/>
          <ac:spMkLst>
            <pc:docMk/>
            <pc:sldMk cId="963764270" sldId="290"/>
            <ac:spMk id="16" creationId="{6D0F4C75-2584-4959-8941-8F39E8C488F0}"/>
          </ac:spMkLst>
        </pc:spChg>
      </pc:sldChg>
      <pc:sldChg chg="modSp add replId">
        <pc:chgData name="Beth Ulrich" userId="S::beth.ulrich@ci.stpaul.mn.us::31c84ddb-17be-40bc-a93a-b5b5872ff252" providerId="AD" clId="Web-{D38920CA-0B33-2BBD-43EB-4534A3090EB0}" dt="2026-01-14T21:47:20.109" v="901" actId="20577"/>
        <pc:sldMkLst>
          <pc:docMk/>
          <pc:sldMk cId="3288953899" sldId="291"/>
        </pc:sldMkLst>
        <pc:spChg chg="mod">
          <ac:chgData name="Beth Ulrich" userId="S::beth.ulrich@ci.stpaul.mn.us::31c84ddb-17be-40bc-a93a-b5b5872ff252" providerId="AD" clId="Web-{D38920CA-0B33-2BBD-43EB-4534A3090EB0}" dt="2026-01-14T21:47:20.109" v="901" actId="20577"/>
          <ac:spMkLst>
            <pc:docMk/>
            <pc:sldMk cId="3288953899" sldId="291"/>
            <ac:spMk id="3" creationId="{2AFB52BC-EDA3-FCB4-9C5C-84AD64889666}"/>
          </ac:spMkLst>
        </pc:spChg>
        <pc:spChg chg="mod">
          <ac:chgData name="Beth Ulrich" userId="S::beth.ulrich@ci.stpaul.mn.us::31c84ddb-17be-40bc-a93a-b5b5872ff252" providerId="AD" clId="Web-{D38920CA-0B33-2BBD-43EB-4534A3090EB0}" dt="2026-01-14T20:27:26.410" v="895" actId="20577"/>
          <ac:spMkLst>
            <pc:docMk/>
            <pc:sldMk cId="3288953899" sldId="291"/>
            <ac:spMk id="16" creationId="{E59A892F-5C6A-4F32-72AF-6D435026225B}"/>
          </ac:spMkLst>
        </pc:spChg>
      </pc:sldChg>
      <pc:sldChg chg="modSp add replId">
        <pc:chgData name="Beth Ulrich" userId="S::beth.ulrich@ci.stpaul.mn.us::31c84ddb-17be-40bc-a93a-b5b5872ff252" providerId="AD" clId="Web-{D38920CA-0B33-2BBD-43EB-4534A3090EB0}" dt="2026-01-14T21:56:38.757" v="1168" actId="20577"/>
        <pc:sldMkLst>
          <pc:docMk/>
          <pc:sldMk cId="1707291431" sldId="298"/>
        </pc:sldMkLst>
        <pc:spChg chg="mod">
          <ac:chgData name="Beth Ulrich" userId="S::beth.ulrich@ci.stpaul.mn.us::31c84ddb-17be-40bc-a93a-b5b5872ff252" providerId="AD" clId="Web-{D38920CA-0B33-2BBD-43EB-4534A3090EB0}" dt="2026-01-14T21:56:38.757" v="1168" actId="20577"/>
          <ac:spMkLst>
            <pc:docMk/>
            <pc:sldMk cId="1707291431" sldId="298"/>
            <ac:spMk id="3" creationId="{08421551-AAE1-4CD0-B197-63660EC49399}"/>
          </ac:spMkLst>
        </pc:spChg>
        <pc:spChg chg="mod">
          <ac:chgData name="Beth Ulrich" userId="S::beth.ulrich@ci.stpaul.mn.us::31c84ddb-17be-40bc-a93a-b5b5872ff252" providerId="AD" clId="Web-{D38920CA-0B33-2BBD-43EB-4534A3090EB0}" dt="2026-01-14T21:50:40.081" v="928" actId="20577"/>
          <ac:spMkLst>
            <pc:docMk/>
            <pc:sldMk cId="1707291431" sldId="298"/>
            <ac:spMk id="16" creationId="{E9511706-6D6B-B2F9-C822-997E72513416}"/>
          </ac:spMkLst>
        </pc:spChg>
      </pc:sldChg>
    </pc:docChg>
  </pc:docChgLst>
  <pc:docChgLst>
    <pc:chgData name="Beth Ulrich" userId="S::beth.ulrich@ci.stpaul.mn.us::31c84ddb-17be-40bc-a93a-b5b5872ff252" providerId="AD" clId="Web-{17CDED52-B7BE-5A0E-B299-50F50CC72967}"/>
    <pc:docChg chg="modSld">
      <pc:chgData name="Beth Ulrich" userId="S::beth.ulrich@ci.stpaul.mn.us::31c84ddb-17be-40bc-a93a-b5b5872ff252" providerId="AD" clId="Web-{17CDED52-B7BE-5A0E-B299-50F50CC72967}" dt="2026-01-23T14:35:05.053" v="36"/>
      <pc:docMkLst>
        <pc:docMk/>
      </pc:docMkLst>
      <pc:sldChg chg="addSp modSp">
        <pc:chgData name="Beth Ulrich" userId="S::beth.ulrich@ci.stpaul.mn.us::31c84ddb-17be-40bc-a93a-b5b5872ff252" providerId="AD" clId="Web-{17CDED52-B7BE-5A0E-B299-50F50CC72967}" dt="2026-01-23T14:35:05.053" v="36"/>
        <pc:sldMkLst>
          <pc:docMk/>
          <pc:sldMk cId="980850886" sldId="288"/>
        </pc:sldMkLst>
        <pc:spChg chg="mod">
          <ac:chgData name="Beth Ulrich" userId="S::beth.ulrich@ci.stpaul.mn.us::31c84ddb-17be-40bc-a93a-b5b5872ff252" providerId="AD" clId="Web-{17CDED52-B7BE-5A0E-B299-50F50CC72967}" dt="2026-01-23T14:34:23.287" v="31" actId="14100"/>
          <ac:spMkLst>
            <pc:docMk/>
            <pc:sldMk cId="980850886" sldId="288"/>
            <ac:spMk id="2" creationId="{73635081-0143-F42B-1C50-9540D8B7C9C6}"/>
          </ac:spMkLst>
        </pc:spChg>
        <pc:spChg chg="mod">
          <ac:chgData name="Beth Ulrich" userId="S::beth.ulrich@ci.stpaul.mn.us::31c84ddb-17be-40bc-a93a-b5b5872ff252" providerId="AD" clId="Web-{17CDED52-B7BE-5A0E-B299-50F50CC72967}" dt="2026-01-23T14:34:28.928" v="32" actId="14100"/>
          <ac:spMkLst>
            <pc:docMk/>
            <pc:sldMk cId="980850886" sldId="288"/>
            <ac:spMk id="3" creationId="{E0A8BDAF-FC55-266F-D812-BEAA2D66B37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2150C5-1DA1-4C95-9A83-752EB4A49D0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B7C77F46-34A1-4B05-8DBB-C341369AE3B4}">
      <dgm:prSet phldrT="[Text]"/>
      <dgm:spPr/>
      <dgm:t>
        <a:bodyPr/>
        <a:lstStyle/>
        <a:p>
          <a:pPr>
            <a:buNone/>
          </a:pPr>
          <a:r>
            <a:rPr lang="en-US">
              <a:solidFill>
                <a:schemeClr val="bg1"/>
              </a:solidFill>
            </a:rPr>
            <a:t>Project costs are reasonable</a:t>
          </a:r>
          <a:endParaRPr lang="en-US"/>
        </a:p>
      </dgm:t>
    </dgm:pt>
    <dgm:pt modelId="{8D06C84C-CA14-4271-8CF0-1418E2D9532B}" type="parTrans" cxnId="{1128D02D-D951-4DB5-986C-0679B7D3EDAD}">
      <dgm:prSet/>
      <dgm:spPr/>
      <dgm:t>
        <a:bodyPr/>
        <a:lstStyle/>
        <a:p>
          <a:endParaRPr lang="en-US"/>
        </a:p>
      </dgm:t>
    </dgm:pt>
    <dgm:pt modelId="{A8F979CC-CE09-4C32-8842-AFFA7F58BDB3}" type="sibTrans" cxnId="{1128D02D-D951-4DB5-986C-0679B7D3EDAD}">
      <dgm:prSet/>
      <dgm:spPr/>
      <dgm:t>
        <a:bodyPr/>
        <a:lstStyle/>
        <a:p>
          <a:endParaRPr lang="en-US"/>
        </a:p>
      </dgm:t>
    </dgm:pt>
    <dgm:pt modelId="{1203059E-E0A2-434C-957A-05D3E342D35A}">
      <dgm:prSet/>
      <dgm:spPr/>
      <dgm:t>
        <a:bodyPr/>
        <a:lstStyle/>
        <a:p>
          <a:pPr>
            <a:buNone/>
          </a:pPr>
          <a:r>
            <a:rPr lang="en-US">
              <a:solidFill>
                <a:schemeClr val="bg1"/>
              </a:solidFill>
            </a:rPr>
            <a:t>All sources of project financing are committed</a:t>
          </a:r>
        </a:p>
      </dgm:t>
    </dgm:pt>
    <dgm:pt modelId="{882D7E64-478C-4670-91B7-7416C473BD13}" type="parTrans" cxnId="{4DF905B6-FA56-4511-B18B-5115AD94B914}">
      <dgm:prSet/>
      <dgm:spPr/>
      <dgm:t>
        <a:bodyPr/>
        <a:lstStyle/>
        <a:p>
          <a:endParaRPr lang="en-US"/>
        </a:p>
      </dgm:t>
    </dgm:pt>
    <dgm:pt modelId="{13C161E6-0006-4EC1-A7C0-2D38CB72501E}" type="sibTrans" cxnId="{4DF905B6-FA56-4511-B18B-5115AD94B914}">
      <dgm:prSet/>
      <dgm:spPr/>
      <dgm:t>
        <a:bodyPr/>
        <a:lstStyle/>
        <a:p>
          <a:endParaRPr lang="en-US"/>
        </a:p>
      </dgm:t>
    </dgm:pt>
    <dgm:pt modelId="{F227AB21-70AD-4DE5-83EB-259488029E65}">
      <dgm:prSet/>
      <dgm:spPr/>
      <dgm:t>
        <a:bodyPr/>
        <a:lstStyle/>
        <a:p>
          <a:pPr>
            <a:buNone/>
          </a:pPr>
          <a:r>
            <a:rPr lang="en-US">
              <a:solidFill>
                <a:schemeClr val="bg1"/>
              </a:solidFill>
            </a:rPr>
            <a:t>CDBG funds are not substituted for non-federal financial support</a:t>
          </a:r>
        </a:p>
      </dgm:t>
    </dgm:pt>
    <dgm:pt modelId="{04ADDC7F-C096-4616-BEAF-A260EB427CA2}" type="parTrans" cxnId="{A6492F9F-419B-4C3D-9782-F3E731938B74}">
      <dgm:prSet/>
      <dgm:spPr/>
      <dgm:t>
        <a:bodyPr/>
        <a:lstStyle/>
        <a:p>
          <a:endParaRPr lang="en-US"/>
        </a:p>
      </dgm:t>
    </dgm:pt>
    <dgm:pt modelId="{5C4467C0-C539-4CEB-86B2-9CBD1805E294}" type="sibTrans" cxnId="{A6492F9F-419B-4C3D-9782-F3E731938B74}">
      <dgm:prSet/>
      <dgm:spPr/>
      <dgm:t>
        <a:bodyPr/>
        <a:lstStyle/>
        <a:p>
          <a:endParaRPr lang="en-US"/>
        </a:p>
      </dgm:t>
    </dgm:pt>
    <dgm:pt modelId="{81D3FF8C-37B1-4DD2-A74A-7D4E74A23CC9}">
      <dgm:prSet/>
      <dgm:spPr/>
      <dgm:t>
        <a:bodyPr/>
        <a:lstStyle/>
        <a:p>
          <a:pPr>
            <a:buNone/>
          </a:pPr>
          <a:r>
            <a:rPr lang="en-US">
              <a:solidFill>
                <a:schemeClr val="bg1"/>
              </a:solidFill>
            </a:rPr>
            <a:t>Project is financially feasible</a:t>
          </a:r>
        </a:p>
      </dgm:t>
    </dgm:pt>
    <dgm:pt modelId="{CE1BF811-32B6-4F73-B8FE-1A2120382BA0}" type="parTrans" cxnId="{387FC1E8-C890-4056-B0EE-6EA69E5DBD64}">
      <dgm:prSet/>
      <dgm:spPr/>
      <dgm:t>
        <a:bodyPr/>
        <a:lstStyle/>
        <a:p>
          <a:endParaRPr lang="en-US"/>
        </a:p>
      </dgm:t>
    </dgm:pt>
    <dgm:pt modelId="{1CCA357B-0A65-48D7-8389-BE210B208D3A}" type="sibTrans" cxnId="{387FC1E8-C890-4056-B0EE-6EA69E5DBD64}">
      <dgm:prSet/>
      <dgm:spPr/>
      <dgm:t>
        <a:bodyPr/>
        <a:lstStyle/>
        <a:p>
          <a:endParaRPr lang="en-US"/>
        </a:p>
      </dgm:t>
    </dgm:pt>
    <dgm:pt modelId="{8AE2F5DB-2263-483F-9AA0-2829952802F5}">
      <dgm:prSet/>
      <dgm:spPr/>
      <dgm:t>
        <a:bodyPr/>
        <a:lstStyle/>
        <a:p>
          <a:pPr>
            <a:buNone/>
          </a:pPr>
          <a:r>
            <a:rPr lang="en-US">
              <a:solidFill>
                <a:schemeClr val="bg1"/>
              </a:solidFill>
            </a:rPr>
            <a:t>Return of owners equity investment is not unreasonably high</a:t>
          </a:r>
        </a:p>
      </dgm:t>
    </dgm:pt>
    <dgm:pt modelId="{E0E0C3FB-FA9A-4C95-A417-40D48B73FA08}" type="parTrans" cxnId="{504C7419-E2D0-4188-8ED9-898554B20338}">
      <dgm:prSet/>
      <dgm:spPr/>
      <dgm:t>
        <a:bodyPr/>
        <a:lstStyle/>
        <a:p>
          <a:endParaRPr lang="en-US"/>
        </a:p>
      </dgm:t>
    </dgm:pt>
    <dgm:pt modelId="{D6760235-431B-402A-9309-B5636F0F0FCB}" type="sibTrans" cxnId="{504C7419-E2D0-4188-8ED9-898554B20338}">
      <dgm:prSet/>
      <dgm:spPr/>
      <dgm:t>
        <a:bodyPr/>
        <a:lstStyle/>
        <a:p>
          <a:endParaRPr lang="en-US"/>
        </a:p>
      </dgm:t>
    </dgm:pt>
    <dgm:pt modelId="{9B189018-5FB2-4CA6-B6CD-11AF9D76A480}">
      <dgm:prSet/>
      <dgm:spPr/>
      <dgm:t>
        <a:bodyPr/>
        <a:lstStyle/>
        <a:p>
          <a:pPr>
            <a:buNone/>
          </a:pPr>
          <a:r>
            <a:rPr lang="en-US">
              <a:solidFill>
                <a:schemeClr val="bg1"/>
              </a:solidFill>
            </a:rPr>
            <a:t>CDBG funds to be disbursed on pro-rata basis</a:t>
          </a:r>
        </a:p>
      </dgm:t>
    </dgm:pt>
    <dgm:pt modelId="{369246D0-0D52-4EDF-9796-6FB05060EB60}" type="parTrans" cxnId="{86CFE632-D7AD-47CE-8754-E4F48682F408}">
      <dgm:prSet/>
      <dgm:spPr/>
      <dgm:t>
        <a:bodyPr/>
        <a:lstStyle/>
        <a:p>
          <a:endParaRPr lang="en-US"/>
        </a:p>
      </dgm:t>
    </dgm:pt>
    <dgm:pt modelId="{4B5E510D-B19C-4681-9CE5-631CD97D97B4}" type="sibTrans" cxnId="{86CFE632-D7AD-47CE-8754-E4F48682F408}">
      <dgm:prSet/>
      <dgm:spPr/>
      <dgm:t>
        <a:bodyPr/>
        <a:lstStyle/>
        <a:p>
          <a:endParaRPr lang="en-US"/>
        </a:p>
      </dgm:t>
    </dgm:pt>
    <dgm:pt modelId="{4EFADCFF-9F3A-4326-93BD-8E862B7144A0}" type="pres">
      <dgm:prSet presAssocID="{952150C5-1DA1-4C95-9A83-752EB4A49D0A}" presName="diagram" presStyleCnt="0">
        <dgm:presLayoutVars>
          <dgm:dir/>
          <dgm:resizeHandles val="exact"/>
        </dgm:presLayoutVars>
      </dgm:prSet>
      <dgm:spPr/>
    </dgm:pt>
    <dgm:pt modelId="{F18F9673-41CB-4763-9761-32C9456A74E1}" type="pres">
      <dgm:prSet presAssocID="{B7C77F46-34A1-4B05-8DBB-C341369AE3B4}" presName="node" presStyleLbl="node1" presStyleIdx="0" presStyleCnt="6">
        <dgm:presLayoutVars>
          <dgm:bulletEnabled val="1"/>
        </dgm:presLayoutVars>
      </dgm:prSet>
      <dgm:spPr/>
    </dgm:pt>
    <dgm:pt modelId="{2B46FEAE-92CF-49D8-A90B-69D8793D6BBE}" type="pres">
      <dgm:prSet presAssocID="{A8F979CC-CE09-4C32-8842-AFFA7F58BDB3}" presName="sibTrans" presStyleCnt="0"/>
      <dgm:spPr/>
    </dgm:pt>
    <dgm:pt modelId="{DD680B19-A9DC-4326-B125-0D995DBA8B75}" type="pres">
      <dgm:prSet presAssocID="{1203059E-E0A2-434C-957A-05D3E342D35A}" presName="node" presStyleLbl="node1" presStyleIdx="1" presStyleCnt="6">
        <dgm:presLayoutVars>
          <dgm:bulletEnabled val="1"/>
        </dgm:presLayoutVars>
      </dgm:prSet>
      <dgm:spPr/>
    </dgm:pt>
    <dgm:pt modelId="{63614C80-B81A-4071-8983-D604B5D1D361}" type="pres">
      <dgm:prSet presAssocID="{13C161E6-0006-4EC1-A7C0-2D38CB72501E}" presName="sibTrans" presStyleCnt="0"/>
      <dgm:spPr/>
    </dgm:pt>
    <dgm:pt modelId="{A1A3DED8-3307-4F6A-AC1C-01EE8E7421C2}" type="pres">
      <dgm:prSet presAssocID="{F227AB21-70AD-4DE5-83EB-259488029E65}" presName="node" presStyleLbl="node1" presStyleIdx="2" presStyleCnt="6">
        <dgm:presLayoutVars>
          <dgm:bulletEnabled val="1"/>
        </dgm:presLayoutVars>
      </dgm:prSet>
      <dgm:spPr/>
    </dgm:pt>
    <dgm:pt modelId="{6ED3D087-A1BE-4E38-9D4E-6FB425864129}" type="pres">
      <dgm:prSet presAssocID="{5C4467C0-C539-4CEB-86B2-9CBD1805E294}" presName="sibTrans" presStyleCnt="0"/>
      <dgm:spPr/>
    </dgm:pt>
    <dgm:pt modelId="{02ECA16B-4439-42EC-8CEA-6BF3A6C27429}" type="pres">
      <dgm:prSet presAssocID="{81D3FF8C-37B1-4DD2-A74A-7D4E74A23CC9}" presName="node" presStyleLbl="node1" presStyleIdx="3" presStyleCnt="6">
        <dgm:presLayoutVars>
          <dgm:bulletEnabled val="1"/>
        </dgm:presLayoutVars>
      </dgm:prSet>
      <dgm:spPr/>
    </dgm:pt>
    <dgm:pt modelId="{66BDB9C3-EFEA-4ED4-8430-86F6F616A7A1}" type="pres">
      <dgm:prSet presAssocID="{1CCA357B-0A65-48D7-8389-BE210B208D3A}" presName="sibTrans" presStyleCnt="0"/>
      <dgm:spPr/>
    </dgm:pt>
    <dgm:pt modelId="{92C22B9C-F224-4776-972B-6E8F796642EA}" type="pres">
      <dgm:prSet presAssocID="{8AE2F5DB-2263-483F-9AA0-2829952802F5}" presName="node" presStyleLbl="node1" presStyleIdx="4" presStyleCnt="6">
        <dgm:presLayoutVars>
          <dgm:bulletEnabled val="1"/>
        </dgm:presLayoutVars>
      </dgm:prSet>
      <dgm:spPr/>
    </dgm:pt>
    <dgm:pt modelId="{CFD2FBF6-DEF6-45D9-9373-E77234C4CB6A}" type="pres">
      <dgm:prSet presAssocID="{D6760235-431B-402A-9309-B5636F0F0FCB}" presName="sibTrans" presStyleCnt="0"/>
      <dgm:spPr/>
    </dgm:pt>
    <dgm:pt modelId="{D43D2C5F-70EF-4D70-9E39-28DF2A33DE3C}" type="pres">
      <dgm:prSet presAssocID="{9B189018-5FB2-4CA6-B6CD-11AF9D76A480}" presName="node" presStyleLbl="node1" presStyleIdx="5" presStyleCnt="6">
        <dgm:presLayoutVars>
          <dgm:bulletEnabled val="1"/>
        </dgm:presLayoutVars>
      </dgm:prSet>
      <dgm:spPr/>
    </dgm:pt>
  </dgm:ptLst>
  <dgm:cxnLst>
    <dgm:cxn modelId="{5E90ED12-7533-4EB0-B41B-7D5BB9C2DA83}" type="presOf" srcId="{8AE2F5DB-2263-483F-9AA0-2829952802F5}" destId="{92C22B9C-F224-4776-972B-6E8F796642EA}" srcOrd="0" destOrd="0" presId="urn:microsoft.com/office/officeart/2005/8/layout/default"/>
    <dgm:cxn modelId="{504C7419-E2D0-4188-8ED9-898554B20338}" srcId="{952150C5-1DA1-4C95-9A83-752EB4A49D0A}" destId="{8AE2F5DB-2263-483F-9AA0-2829952802F5}" srcOrd="4" destOrd="0" parTransId="{E0E0C3FB-FA9A-4C95-A417-40D48B73FA08}" sibTransId="{D6760235-431B-402A-9309-B5636F0F0FCB}"/>
    <dgm:cxn modelId="{1128D02D-D951-4DB5-986C-0679B7D3EDAD}" srcId="{952150C5-1DA1-4C95-9A83-752EB4A49D0A}" destId="{B7C77F46-34A1-4B05-8DBB-C341369AE3B4}" srcOrd="0" destOrd="0" parTransId="{8D06C84C-CA14-4271-8CF0-1418E2D9532B}" sibTransId="{A8F979CC-CE09-4C32-8842-AFFA7F58BDB3}"/>
    <dgm:cxn modelId="{86CFE632-D7AD-47CE-8754-E4F48682F408}" srcId="{952150C5-1DA1-4C95-9A83-752EB4A49D0A}" destId="{9B189018-5FB2-4CA6-B6CD-11AF9D76A480}" srcOrd="5" destOrd="0" parTransId="{369246D0-0D52-4EDF-9796-6FB05060EB60}" sibTransId="{4B5E510D-B19C-4681-9CE5-631CD97D97B4}"/>
    <dgm:cxn modelId="{3B643039-E386-436E-ABBE-013E1042FF53}" type="presOf" srcId="{952150C5-1DA1-4C95-9A83-752EB4A49D0A}" destId="{4EFADCFF-9F3A-4326-93BD-8E862B7144A0}" srcOrd="0" destOrd="0" presId="urn:microsoft.com/office/officeart/2005/8/layout/default"/>
    <dgm:cxn modelId="{7058DB5D-818F-4ED9-AB11-F94D7C91A7AB}" type="presOf" srcId="{F227AB21-70AD-4DE5-83EB-259488029E65}" destId="{A1A3DED8-3307-4F6A-AC1C-01EE8E7421C2}" srcOrd="0" destOrd="0" presId="urn:microsoft.com/office/officeart/2005/8/layout/default"/>
    <dgm:cxn modelId="{D3140142-B4AD-42CC-AE3B-C48421FCAF08}" type="presOf" srcId="{B7C77F46-34A1-4B05-8DBB-C341369AE3B4}" destId="{F18F9673-41CB-4763-9761-32C9456A74E1}" srcOrd="0" destOrd="0" presId="urn:microsoft.com/office/officeart/2005/8/layout/default"/>
    <dgm:cxn modelId="{9BC6034B-9C53-421A-894D-CAFBF3690833}" type="presOf" srcId="{9B189018-5FB2-4CA6-B6CD-11AF9D76A480}" destId="{D43D2C5F-70EF-4D70-9E39-28DF2A33DE3C}" srcOrd="0" destOrd="0" presId="urn:microsoft.com/office/officeart/2005/8/layout/default"/>
    <dgm:cxn modelId="{7967A594-2850-41F6-809E-3EBCA9C0793E}" type="presOf" srcId="{81D3FF8C-37B1-4DD2-A74A-7D4E74A23CC9}" destId="{02ECA16B-4439-42EC-8CEA-6BF3A6C27429}" srcOrd="0" destOrd="0" presId="urn:microsoft.com/office/officeart/2005/8/layout/default"/>
    <dgm:cxn modelId="{A6492F9F-419B-4C3D-9782-F3E731938B74}" srcId="{952150C5-1DA1-4C95-9A83-752EB4A49D0A}" destId="{F227AB21-70AD-4DE5-83EB-259488029E65}" srcOrd="2" destOrd="0" parTransId="{04ADDC7F-C096-4616-BEAF-A260EB427CA2}" sibTransId="{5C4467C0-C539-4CEB-86B2-9CBD1805E294}"/>
    <dgm:cxn modelId="{4DF905B6-FA56-4511-B18B-5115AD94B914}" srcId="{952150C5-1DA1-4C95-9A83-752EB4A49D0A}" destId="{1203059E-E0A2-434C-957A-05D3E342D35A}" srcOrd="1" destOrd="0" parTransId="{882D7E64-478C-4670-91B7-7416C473BD13}" sibTransId="{13C161E6-0006-4EC1-A7C0-2D38CB72501E}"/>
    <dgm:cxn modelId="{66E3DDBE-361C-4D09-90DC-B6ADC6002A5A}" type="presOf" srcId="{1203059E-E0A2-434C-957A-05D3E342D35A}" destId="{DD680B19-A9DC-4326-B125-0D995DBA8B75}" srcOrd="0" destOrd="0" presId="urn:microsoft.com/office/officeart/2005/8/layout/default"/>
    <dgm:cxn modelId="{387FC1E8-C890-4056-B0EE-6EA69E5DBD64}" srcId="{952150C5-1DA1-4C95-9A83-752EB4A49D0A}" destId="{81D3FF8C-37B1-4DD2-A74A-7D4E74A23CC9}" srcOrd="3" destOrd="0" parTransId="{CE1BF811-32B6-4F73-B8FE-1A2120382BA0}" sibTransId="{1CCA357B-0A65-48D7-8389-BE210B208D3A}"/>
    <dgm:cxn modelId="{1F5434B6-6058-4EB1-8177-4EF962DB07CB}" type="presParOf" srcId="{4EFADCFF-9F3A-4326-93BD-8E862B7144A0}" destId="{F18F9673-41CB-4763-9761-32C9456A74E1}" srcOrd="0" destOrd="0" presId="urn:microsoft.com/office/officeart/2005/8/layout/default"/>
    <dgm:cxn modelId="{D266B6ED-31C6-4C24-B170-DBE2D1A214A2}" type="presParOf" srcId="{4EFADCFF-9F3A-4326-93BD-8E862B7144A0}" destId="{2B46FEAE-92CF-49D8-A90B-69D8793D6BBE}" srcOrd="1" destOrd="0" presId="urn:microsoft.com/office/officeart/2005/8/layout/default"/>
    <dgm:cxn modelId="{97C27E28-ED89-4632-B7E0-962C83923DFF}" type="presParOf" srcId="{4EFADCFF-9F3A-4326-93BD-8E862B7144A0}" destId="{DD680B19-A9DC-4326-B125-0D995DBA8B75}" srcOrd="2" destOrd="0" presId="urn:microsoft.com/office/officeart/2005/8/layout/default"/>
    <dgm:cxn modelId="{6AE356E9-1F13-4D87-9F3F-81509D23B30E}" type="presParOf" srcId="{4EFADCFF-9F3A-4326-93BD-8E862B7144A0}" destId="{63614C80-B81A-4071-8983-D604B5D1D361}" srcOrd="3" destOrd="0" presId="urn:microsoft.com/office/officeart/2005/8/layout/default"/>
    <dgm:cxn modelId="{8BF2A156-2E8A-404F-8B44-0C40E8F59D2E}" type="presParOf" srcId="{4EFADCFF-9F3A-4326-93BD-8E862B7144A0}" destId="{A1A3DED8-3307-4F6A-AC1C-01EE8E7421C2}" srcOrd="4" destOrd="0" presId="urn:microsoft.com/office/officeart/2005/8/layout/default"/>
    <dgm:cxn modelId="{1AC7D81F-1EFC-4CAC-9D4A-CB656566AF59}" type="presParOf" srcId="{4EFADCFF-9F3A-4326-93BD-8E862B7144A0}" destId="{6ED3D087-A1BE-4E38-9D4E-6FB425864129}" srcOrd="5" destOrd="0" presId="urn:microsoft.com/office/officeart/2005/8/layout/default"/>
    <dgm:cxn modelId="{C9A76C2C-1012-4367-88AB-E3964783DC09}" type="presParOf" srcId="{4EFADCFF-9F3A-4326-93BD-8E862B7144A0}" destId="{02ECA16B-4439-42EC-8CEA-6BF3A6C27429}" srcOrd="6" destOrd="0" presId="urn:microsoft.com/office/officeart/2005/8/layout/default"/>
    <dgm:cxn modelId="{EF76CE6A-9D5B-4F7B-BFB0-1FD1886B998D}" type="presParOf" srcId="{4EFADCFF-9F3A-4326-93BD-8E862B7144A0}" destId="{66BDB9C3-EFEA-4ED4-8430-86F6F616A7A1}" srcOrd="7" destOrd="0" presId="urn:microsoft.com/office/officeart/2005/8/layout/default"/>
    <dgm:cxn modelId="{28EB1DD6-E122-48E1-B241-D82D5595BE33}" type="presParOf" srcId="{4EFADCFF-9F3A-4326-93BD-8E862B7144A0}" destId="{92C22B9C-F224-4776-972B-6E8F796642EA}" srcOrd="8" destOrd="0" presId="urn:microsoft.com/office/officeart/2005/8/layout/default"/>
    <dgm:cxn modelId="{0D46A31C-9A94-4863-8500-0E8892FF502C}" type="presParOf" srcId="{4EFADCFF-9F3A-4326-93BD-8E862B7144A0}" destId="{CFD2FBF6-DEF6-45D9-9373-E77234C4CB6A}" srcOrd="9" destOrd="0" presId="urn:microsoft.com/office/officeart/2005/8/layout/default"/>
    <dgm:cxn modelId="{389068A3-5A89-4C58-9855-6A0EF7800A2A}" type="presParOf" srcId="{4EFADCFF-9F3A-4326-93BD-8E862B7144A0}" destId="{D43D2C5F-70EF-4D70-9E39-28DF2A33DE3C}"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8F9673-41CB-4763-9761-32C9456A74E1}">
      <dsp:nvSpPr>
        <dsp:cNvPr id="0" name=""/>
        <dsp:cNvSpPr/>
      </dsp:nvSpPr>
      <dsp:spPr>
        <a:xfrm>
          <a:off x="0" y="491401"/>
          <a:ext cx="2539999" cy="1524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Project costs are reasonable</a:t>
          </a:r>
          <a:endParaRPr lang="en-US" sz="2400" kern="1200"/>
        </a:p>
      </dsp:txBody>
      <dsp:txXfrm>
        <a:off x="0" y="491401"/>
        <a:ext cx="2539999" cy="1524000"/>
      </dsp:txXfrm>
    </dsp:sp>
    <dsp:sp modelId="{DD680B19-A9DC-4326-B125-0D995DBA8B75}">
      <dsp:nvSpPr>
        <dsp:cNvPr id="0" name=""/>
        <dsp:cNvSpPr/>
      </dsp:nvSpPr>
      <dsp:spPr>
        <a:xfrm>
          <a:off x="2794000" y="491401"/>
          <a:ext cx="2539999" cy="1524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All sources of project financing are committed</a:t>
          </a:r>
        </a:p>
      </dsp:txBody>
      <dsp:txXfrm>
        <a:off x="2794000" y="491401"/>
        <a:ext cx="2539999" cy="1524000"/>
      </dsp:txXfrm>
    </dsp:sp>
    <dsp:sp modelId="{A1A3DED8-3307-4F6A-AC1C-01EE8E7421C2}">
      <dsp:nvSpPr>
        <dsp:cNvPr id="0" name=""/>
        <dsp:cNvSpPr/>
      </dsp:nvSpPr>
      <dsp:spPr>
        <a:xfrm>
          <a:off x="5587999" y="491401"/>
          <a:ext cx="2539999" cy="1524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CDBG funds are not substituted for non-federal financial support</a:t>
          </a:r>
        </a:p>
      </dsp:txBody>
      <dsp:txXfrm>
        <a:off x="5587999" y="491401"/>
        <a:ext cx="2539999" cy="1524000"/>
      </dsp:txXfrm>
    </dsp:sp>
    <dsp:sp modelId="{02ECA16B-4439-42EC-8CEA-6BF3A6C27429}">
      <dsp:nvSpPr>
        <dsp:cNvPr id="0" name=""/>
        <dsp:cNvSpPr/>
      </dsp:nvSpPr>
      <dsp:spPr>
        <a:xfrm>
          <a:off x="0" y="2269401"/>
          <a:ext cx="2539999" cy="1524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Project is financially feasible</a:t>
          </a:r>
        </a:p>
      </dsp:txBody>
      <dsp:txXfrm>
        <a:off x="0" y="2269401"/>
        <a:ext cx="2539999" cy="1524000"/>
      </dsp:txXfrm>
    </dsp:sp>
    <dsp:sp modelId="{92C22B9C-F224-4776-972B-6E8F796642EA}">
      <dsp:nvSpPr>
        <dsp:cNvPr id="0" name=""/>
        <dsp:cNvSpPr/>
      </dsp:nvSpPr>
      <dsp:spPr>
        <a:xfrm>
          <a:off x="2794000" y="2269401"/>
          <a:ext cx="2539999" cy="1524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Return of owners equity investment is not unreasonably high</a:t>
          </a:r>
        </a:p>
      </dsp:txBody>
      <dsp:txXfrm>
        <a:off x="2794000" y="2269401"/>
        <a:ext cx="2539999" cy="1524000"/>
      </dsp:txXfrm>
    </dsp:sp>
    <dsp:sp modelId="{D43D2C5F-70EF-4D70-9E39-28DF2A33DE3C}">
      <dsp:nvSpPr>
        <dsp:cNvPr id="0" name=""/>
        <dsp:cNvSpPr/>
      </dsp:nvSpPr>
      <dsp:spPr>
        <a:xfrm>
          <a:off x="5587999" y="2269401"/>
          <a:ext cx="2539999" cy="152400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solidFill>
                <a:schemeClr val="bg1"/>
              </a:solidFill>
            </a:rPr>
            <a:t>CDBG funds to be disbursed on pro-rata basis</a:t>
          </a:r>
        </a:p>
      </dsp:txBody>
      <dsp:txXfrm>
        <a:off x="5587999" y="2269401"/>
        <a:ext cx="2539999" cy="1524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93B47-4D69-42E3-9E5A-1854A9BEB5CB}" type="datetimeFigureOut">
              <a:rPr lang="en-US" smtClean="0"/>
              <a:t>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F4752-2C41-48B0-986E-2A5940E627C3}" type="slidenum">
              <a:rPr lang="en-US" smtClean="0"/>
              <a:t>‹#›</a:t>
            </a:fld>
            <a:endParaRPr lang="en-US"/>
          </a:p>
        </p:txBody>
      </p:sp>
    </p:spTree>
    <p:extLst>
      <p:ext uri="{BB962C8B-B14F-4D97-AF65-F5344CB8AC3E}">
        <p14:creationId xmlns:p14="http://schemas.microsoft.com/office/powerpoint/2010/main" val="543305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1</a:t>
            </a:fld>
            <a:endParaRPr lang="en-US"/>
          </a:p>
        </p:txBody>
      </p:sp>
    </p:spTree>
    <p:extLst>
      <p:ext uri="{BB962C8B-B14F-4D97-AF65-F5344CB8AC3E}">
        <p14:creationId xmlns:p14="http://schemas.microsoft.com/office/powerpoint/2010/main" val="2308087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10</a:t>
            </a:fld>
            <a:endParaRPr lang="en-US"/>
          </a:p>
        </p:txBody>
      </p:sp>
    </p:spTree>
    <p:extLst>
      <p:ext uri="{BB962C8B-B14F-4D97-AF65-F5344CB8AC3E}">
        <p14:creationId xmlns:p14="http://schemas.microsoft.com/office/powerpoint/2010/main" val="32930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DD4D3-B88E-10CD-BFC8-B8FBBFE19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C5BC43-D013-9732-6F9B-30A9EAAF9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E1319-2BAD-1E33-7F28-0CB8C5BFC75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679998-0CF0-9A7A-F9F9-4B44B380E7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F4752-2C41-48B0-986E-2A5940E627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3136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85B3B-EBE4-B828-672E-F1ECA5AA2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CB26E-01EC-5E70-DE0D-8F05E1875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2D2B6-9E88-7BDF-F3B9-F8DDA300E0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6055BB-A27E-363C-7100-AEA763520D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F4752-2C41-48B0-986E-2A5940E627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2197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10FEC-EC92-C45E-1EA2-61D2E990D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C3A56A-6068-58F0-B748-29487F272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9FCF6-7A0B-88D4-587F-56D19F04C9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B4A762-0EDC-60D4-4407-A496710A4E7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F4752-2C41-48B0-986E-2A5940E627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6670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7E3BA-C904-A912-403D-180D9CFA3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B8FFC-5010-6824-2A8C-F7C084717F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9E9CA1-1E60-7096-E43B-5D3015595C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C18ADF7-E30E-D5AE-9158-2DA82693BB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F4752-2C41-48B0-986E-2A5940E627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29459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C4A5A-6012-FC53-EF4E-996F7FD7B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AAE425-76D9-B9EA-BE80-C3FB8BAB8C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0D051-7ED1-E338-4ABA-0EFBC0BB9F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B86B42-960A-E4F2-523A-98B101C5A7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F4752-2C41-48B0-986E-2A5940E627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0492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F758D-4C40-0C76-B2AE-08D44FBEC5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5E458-A72B-F5E9-1CA3-C69022A611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0AE2BB-D14A-9B4E-7F16-D2C9401E2B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D2B7715-A301-79BA-48BD-D53F347699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5F4752-2C41-48B0-986E-2A5940E627C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2189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17</a:t>
            </a:fld>
            <a:endParaRPr lang="en-US"/>
          </a:p>
        </p:txBody>
      </p:sp>
    </p:spTree>
    <p:extLst>
      <p:ext uri="{BB962C8B-B14F-4D97-AF65-F5344CB8AC3E}">
        <p14:creationId xmlns:p14="http://schemas.microsoft.com/office/powerpoint/2010/main" val="1532626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18</a:t>
            </a:fld>
            <a:endParaRPr lang="en-US"/>
          </a:p>
        </p:txBody>
      </p:sp>
    </p:spTree>
    <p:extLst>
      <p:ext uri="{BB962C8B-B14F-4D97-AF65-F5344CB8AC3E}">
        <p14:creationId xmlns:p14="http://schemas.microsoft.com/office/powerpoint/2010/main" val="3123849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19</a:t>
            </a:fld>
            <a:endParaRPr lang="en-US"/>
          </a:p>
        </p:txBody>
      </p:sp>
    </p:spTree>
    <p:extLst>
      <p:ext uri="{BB962C8B-B14F-4D97-AF65-F5344CB8AC3E}">
        <p14:creationId xmlns:p14="http://schemas.microsoft.com/office/powerpoint/2010/main" val="3256547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2</a:t>
            </a:fld>
            <a:endParaRPr lang="en-US"/>
          </a:p>
        </p:txBody>
      </p:sp>
    </p:spTree>
    <p:extLst>
      <p:ext uri="{BB962C8B-B14F-4D97-AF65-F5344CB8AC3E}">
        <p14:creationId xmlns:p14="http://schemas.microsoft.com/office/powerpoint/2010/main" val="674708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20</a:t>
            </a:fld>
            <a:endParaRPr lang="en-US"/>
          </a:p>
        </p:txBody>
      </p:sp>
    </p:spTree>
    <p:extLst>
      <p:ext uri="{BB962C8B-B14F-4D97-AF65-F5344CB8AC3E}">
        <p14:creationId xmlns:p14="http://schemas.microsoft.com/office/powerpoint/2010/main" val="1504464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21</a:t>
            </a:fld>
            <a:endParaRPr lang="en-US"/>
          </a:p>
        </p:txBody>
      </p:sp>
    </p:spTree>
    <p:extLst>
      <p:ext uri="{BB962C8B-B14F-4D97-AF65-F5344CB8AC3E}">
        <p14:creationId xmlns:p14="http://schemas.microsoft.com/office/powerpoint/2010/main" val="2675224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22</a:t>
            </a:fld>
            <a:endParaRPr lang="en-US"/>
          </a:p>
        </p:txBody>
      </p:sp>
    </p:spTree>
    <p:extLst>
      <p:ext uri="{BB962C8B-B14F-4D97-AF65-F5344CB8AC3E}">
        <p14:creationId xmlns:p14="http://schemas.microsoft.com/office/powerpoint/2010/main" val="328119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23</a:t>
            </a:fld>
            <a:endParaRPr lang="en-US"/>
          </a:p>
        </p:txBody>
      </p:sp>
    </p:spTree>
    <p:extLst>
      <p:ext uri="{BB962C8B-B14F-4D97-AF65-F5344CB8AC3E}">
        <p14:creationId xmlns:p14="http://schemas.microsoft.com/office/powerpoint/2010/main" val="37229472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24</a:t>
            </a:fld>
            <a:endParaRPr lang="en-US"/>
          </a:p>
        </p:txBody>
      </p:sp>
    </p:spTree>
    <p:extLst>
      <p:ext uri="{BB962C8B-B14F-4D97-AF65-F5344CB8AC3E}">
        <p14:creationId xmlns:p14="http://schemas.microsoft.com/office/powerpoint/2010/main" val="2899927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25</a:t>
            </a:fld>
            <a:endParaRPr lang="en-US"/>
          </a:p>
        </p:txBody>
      </p:sp>
    </p:spTree>
    <p:extLst>
      <p:ext uri="{BB962C8B-B14F-4D97-AF65-F5344CB8AC3E}">
        <p14:creationId xmlns:p14="http://schemas.microsoft.com/office/powerpoint/2010/main" val="66497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26</a:t>
            </a:fld>
            <a:endParaRPr lang="en-US"/>
          </a:p>
        </p:txBody>
      </p:sp>
    </p:spTree>
    <p:extLst>
      <p:ext uri="{BB962C8B-B14F-4D97-AF65-F5344CB8AC3E}">
        <p14:creationId xmlns:p14="http://schemas.microsoft.com/office/powerpoint/2010/main" val="2662459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39</a:t>
            </a:fld>
            <a:endParaRPr lang="en-US"/>
          </a:p>
        </p:txBody>
      </p:sp>
    </p:spTree>
    <p:extLst>
      <p:ext uri="{BB962C8B-B14F-4D97-AF65-F5344CB8AC3E}">
        <p14:creationId xmlns:p14="http://schemas.microsoft.com/office/powerpoint/2010/main" val="3606624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40</a:t>
            </a:fld>
            <a:endParaRPr lang="en-US"/>
          </a:p>
        </p:txBody>
      </p:sp>
    </p:spTree>
    <p:extLst>
      <p:ext uri="{BB962C8B-B14F-4D97-AF65-F5344CB8AC3E}">
        <p14:creationId xmlns:p14="http://schemas.microsoft.com/office/powerpoint/2010/main" val="3587488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41</a:t>
            </a:fld>
            <a:endParaRPr lang="en-US"/>
          </a:p>
        </p:txBody>
      </p:sp>
    </p:spTree>
    <p:extLst>
      <p:ext uri="{BB962C8B-B14F-4D97-AF65-F5344CB8AC3E}">
        <p14:creationId xmlns:p14="http://schemas.microsoft.com/office/powerpoint/2010/main" val="1589985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3</a:t>
            </a:fld>
            <a:endParaRPr lang="en-US"/>
          </a:p>
        </p:txBody>
      </p:sp>
    </p:spTree>
    <p:extLst>
      <p:ext uri="{BB962C8B-B14F-4D97-AF65-F5344CB8AC3E}">
        <p14:creationId xmlns:p14="http://schemas.microsoft.com/office/powerpoint/2010/main" val="1580853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4</a:t>
            </a:fld>
            <a:endParaRPr lang="en-US"/>
          </a:p>
        </p:txBody>
      </p:sp>
    </p:spTree>
    <p:extLst>
      <p:ext uri="{BB962C8B-B14F-4D97-AF65-F5344CB8AC3E}">
        <p14:creationId xmlns:p14="http://schemas.microsoft.com/office/powerpoint/2010/main" val="2796047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C0EF1-51D5-55B5-0EB0-C0FE2595E1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17C44-93AA-FB61-AFEC-A9A3F5BE2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C5718-2755-95AE-F5F8-2269D150A4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0A7D54-54AB-EA99-814D-2006A24DB5BD}"/>
              </a:ext>
            </a:extLst>
          </p:cNvPr>
          <p:cNvSpPr>
            <a:spLocks noGrp="1"/>
          </p:cNvSpPr>
          <p:nvPr>
            <p:ph type="sldNum" sz="quarter" idx="5"/>
          </p:nvPr>
        </p:nvSpPr>
        <p:spPr/>
        <p:txBody>
          <a:bodyPr/>
          <a:lstStyle/>
          <a:p>
            <a:fld id="{315F4752-2C41-48B0-986E-2A5940E627C3}" type="slidenum">
              <a:rPr lang="en-US" smtClean="0"/>
              <a:t>5</a:t>
            </a:fld>
            <a:endParaRPr lang="en-US"/>
          </a:p>
        </p:txBody>
      </p:sp>
    </p:spTree>
    <p:extLst>
      <p:ext uri="{BB962C8B-B14F-4D97-AF65-F5344CB8AC3E}">
        <p14:creationId xmlns:p14="http://schemas.microsoft.com/office/powerpoint/2010/main" val="4101992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6</a:t>
            </a:fld>
            <a:endParaRPr lang="en-US"/>
          </a:p>
        </p:txBody>
      </p:sp>
    </p:spTree>
    <p:extLst>
      <p:ext uri="{BB962C8B-B14F-4D97-AF65-F5344CB8AC3E}">
        <p14:creationId xmlns:p14="http://schemas.microsoft.com/office/powerpoint/2010/main" val="2209861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7</a:t>
            </a:fld>
            <a:endParaRPr lang="en-US"/>
          </a:p>
        </p:txBody>
      </p:sp>
    </p:spTree>
    <p:extLst>
      <p:ext uri="{BB962C8B-B14F-4D97-AF65-F5344CB8AC3E}">
        <p14:creationId xmlns:p14="http://schemas.microsoft.com/office/powerpoint/2010/main" val="2790013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8</a:t>
            </a:fld>
            <a:endParaRPr lang="en-US"/>
          </a:p>
        </p:txBody>
      </p:sp>
    </p:spTree>
    <p:extLst>
      <p:ext uri="{BB962C8B-B14F-4D97-AF65-F5344CB8AC3E}">
        <p14:creationId xmlns:p14="http://schemas.microsoft.com/office/powerpoint/2010/main" val="3719591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5F4752-2C41-48B0-986E-2A5940E627C3}" type="slidenum">
              <a:rPr lang="en-US" smtClean="0"/>
              <a:t>9</a:t>
            </a:fld>
            <a:endParaRPr lang="en-US"/>
          </a:p>
        </p:txBody>
      </p:sp>
    </p:spTree>
    <p:extLst>
      <p:ext uri="{BB962C8B-B14F-4D97-AF65-F5344CB8AC3E}">
        <p14:creationId xmlns:p14="http://schemas.microsoft.com/office/powerpoint/2010/main" val="32722856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D612B-E66C-484A-8FE7-CA264E5F35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04BA4E-E19F-4D7F-A547-4603D0FD3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36276-A4E0-4D42-A8FB-DD3EF1320A99}"/>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5" name="Footer Placeholder 4">
            <a:extLst>
              <a:ext uri="{FF2B5EF4-FFF2-40B4-BE49-F238E27FC236}">
                <a16:creationId xmlns:a16="http://schemas.microsoft.com/office/drawing/2014/main" id="{11D4366F-D537-4AFA-99CF-A4521B672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5ECE89-B444-4AD2-A513-3F4D5153592B}"/>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25191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4CE1F-8761-4F99-A9C4-7D91BC7E13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58AB41-1B49-4D43-BF3A-6AC15AEE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A9EE2-EFB0-4544-AAB3-7626C80749D3}"/>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5" name="Footer Placeholder 4">
            <a:extLst>
              <a:ext uri="{FF2B5EF4-FFF2-40B4-BE49-F238E27FC236}">
                <a16:creationId xmlns:a16="http://schemas.microsoft.com/office/drawing/2014/main" id="{AD3ACD85-263D-41C1-B760-ABC1C7A73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C5FCC-449C-4B86-9957-9E8F1EA02DD1}"/>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315465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9DA055-6B4F-407A-A67D-6F433CC628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9386A-AB90-4626-A95C-F2FCC80741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E060D-10D2-459B-8B25-D6099815C671}"/>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5" name="Footer Placeholder 4">
            <a:extLst>
              <a:ext uri="{FF2B5EF4-FFF2-40B4-BE49-F238E27FC236}">
                <a16:creationId xmlns:a16="http://schemas.microsoft.com/office/drawing/2014/main" id="{268FE1A7-8401-4926-8F9A-153945E50E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E818A-EAD5-4E63-B9D6-488695A63CCC}"/>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4259673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3859213"/>
          </a:xfrm>
          <a:custGeom>
            <a:avLst/>
            <a:gdLst/>
            <a:ahLst/>
            <a:cxnLst/>
            <a:rect l="l" t="t" r="r" b="b"/>
            <a:pathLst>
              <a:path w="14630400" h="4631055">
                <a:moveTo>
                  <a:pt x="0" y="4630648"/>
                </a:moveTo>
                <a:lnTo>
                  <a:pt x="14630400" y="4630648"/>
                </a:lnTo>
                <a:lnTo>
                  <a:pt x="14630400" y="0"/>
                </a:lnTo>
                <a:lnTo>
                  <a:pt x="0" y="0"/>
                </a:lnTo>
                <a:lnTo>
                  <a:pt x="0" y="4630648"/>
                </a:lnTo>
                <a:close/>
              </a:path>
            </a:pathLst>
          </a:custGeom>
          <a:solidFill>
            <a:srgbClr val="292C31"/>
          </a:solidFill>
        </p:spPr>
        <p:txBody>
          <a:bodyPr wrap="square" lIns="0" tIns="0" rIns="0" bIns="0" rtlCol="0"/>
          <a:lstStyle/>
          <a:p>
            <a:endParaRPr sz="1500"/>
          </a:p>
        </p:txBody>
      </p:sp>
      <p:pic>
        <p:nvPicPr>
          <p:cNvPr id="17" name="bg object 17"/>
          <p:cNvPicPr/>
          <p:nvPr/>
        </p:nvPicPr>
        <p:blipFill>
          <a:blip r:embed="rId2" cstate="print"/>
          <a:stretch>
            <a:fillRect/>
          </a:stretch>
        </p:blipFill>
        <p:spPr>
          <a:xfrm>
            <a:off x="10699348" y="6457951"/>
            <a:ext cx="1435501" cy="342899"/>
          </a:xfrm>
          <a:prstGeom prst="rect">
            <a:avLst/>
          </a:prstGeom>
        </p:spPr>
      </p:pic>
      <p:pic>
        <p:nvPicPr>
          <p:cNvPr id="18" name="bg object 18"/>
          <p:cNvPicPr/>
          <p:nvPr/>
        </p:nvPicPr>
        <p:blipFill>
          <a:blip r:embed="rId3" cstate="print"/>
          <a:stretch>
            <a:fillRect/>
          </a:stretch>
        </p:blipFill>
        <p:spPr>
          <a:xfrm>
            <a:off x="0" y="0"/>
            <a:ext cx="12191877" cy="6858000"/>
          </a:xfrm>
          <a:prstGeom prst="rect">
            <a:avLst/>
          </a:prstGeom>
        </p:spPr>
      </p:pic>
      <p:pic>
        <p:nvPicPr>
          <p:cNvPr id="19" name="bg object 19"/>
          <p:cNvPicPr/>
          <p:nvPr/>
        </p:nvPicPr>
        <p:blipFill>
          <a:blip r:embed="rId4" cstate="print"/>
          <a:stretch>
            <a:fillRect/>
          </a:stretch>
        </p:blipFill>
        <p:spPr>
          <a:xfrm>
            <a:off x="0" y="0"/>
            <a:ext cx="12192000" cy="6858000"/>
          </a:xfrm>
          <a:prstGeom prst="rect">
            <a:avLst/>
          </a:prstGeom>
        </p:spPr>
      </p:pic>
      <p:sp>
        <p:nvSpPr>
          <p:cNvPr id="2" name="Holder 2"/>
          <p:cNvSpPr>
            <a:spLocks noGrp="1"/>
          </p:cNvSpPr>
          <p:nvPr>
            <p:ph type="ctrTitle"/>
          </p:nvPr>
        </p:nvSpPr>
        <p:spPr>
          <a:xfrm>
            <a:off x="924644" y="4936327"/>
            <a:ext cx="4025900" cy="692497"/>
          </a:xfrm>
          <a:prstGeom prst="rect">
            <a:avLst/>
          </a:prstGeom>
        </p:spPr>
        <p:txBody>
          <a:bodyPr wrap="square" lIns="0" tIns="0" rIns="0" bIns="0">
            <a:spAutoFit/>
          </a:bodyPr>
          <a:lstStyle>
            <a:lvl1pPr>
              <a:defRPr sz="4500" b="0" i="0">
                <a:solidFill>
                  <a:srgbClr val="5FCAEE"/>
                </a:solidFill>
                <a:latin typeface="Trebuchet MS"/>
                <a:cs typeface="Trebuchet MS"/>
              </a:defRPr>
            </a:lvl1pPr>
          </a:lstStyle>
          <a:p>
            <a:endParaRPr/>
          </a:p>
        </p:txBody>
      </p:sp>
      <p:sp>
        <p:nvSpPr>
          <p:cNvPr id="3" name="Holder 3"/>
          <p:cNvSpPr>
            <a:spLocks noGrp="1"/>
          </p:cNvSpPr>
          <p:nvPr>
            <p:ph type="subTitle" idx="4"/>
          </p:nvPr>
        </p:nvSpPr>
        <p:spPr>
          <a:xfrm>
            <a:off x="1524000" y="3200400"/>
            <a:ext cx="7112000" cy="282065"/>
          </a:xfrm>
          <a:prstGeom prst="rect">
            <a:avLst/>
          </a:prstGeom>
        </p:spPr>
        <p:txBody>
          <a:bodyPr wrap="square" lIns="0" tIns="0" rIns="0" bIns="0">
            <a:spAutoFit/>
          </a:bodyPr>
          <a:lstStyle>
            <a:lvl1pPr>
              <a:defRPr sz="1833" b="0" i="0">
                <a:solidFill>
                  <a:srgbClr val="D3D3D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791656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42206" y="490469"/>
            <a:ext cx="10474005" cy="692497"/>
          </a:xfrm>
        </p:spPr>
        <p:txBody>
          <a:bodyPr lIns="0" tIns="0" rIns="0" bIns="0"/>
          <a:lstStyle>
            <a:lvl1pPr>
              <a:defRPr sz="4500" b="0" i="0">
                <a:solidFill>
                  <a:srgbClr val="5FCAEE"/>
                </a:solidFill>
                <a:latin typeface="Trebuchet MS"/>
                <a:cs typeface="Trebuchet MS"/>
              </a:defRPr>
            </a:lvl1pPr>
          </a:lstStyle>
          <a:p>
            <a:endParaRPr/>
          </a:p>
        </p:txBody>
      </p:sp>
      <p:sp>
        <p:nvSpPr>
          <p:cNvPr id="3" name="Holder 3"/>
          <p:cNvSpPr>
            <a:spLocks noGrp="1"/>
          </p:cNvSpPr>
          <p:nvPr>
            <p:ph type="body" idx="1"/>
          </p:nvPr>
        </p:nvSpPr>
        <p:spPr>
          <a:xfrm>
            <a:off x="4315271" y="2400690"/>
            <a:ext cx="6179079" cy="282065"/>
          </a:xfrm>
        </p:spPr>
        <p:txBody>
          <a:bodyPr lIns="0" tIns="0" rIns="0" bIns="0"/>
          <a:lstStyle>
            <a:lvl1pPr>
              <a:defRPr sz="1833" b="0" i="0">
                <a:solidFill>
                  <a:srgbClr val="D3D3D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91585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42206" y="490469"/>
            <a:ext cx="10474005" cy="692497"/>
          </a:xfrm>
        </p:spPr>
        <p:txBody>
          <a:bodyPr lIns="0" tIns="0" rIns="0" bIns="0"/>
          <a:lstStyle>
            <a:lvl1pPr>
              <a:defRPr sz="4500" b="0" i="0">
                <a:solidFill>
                  <a:srgbClr val="5FCAEE"/>
                </a:solidFill>
                <a:latin typeface="Trebuchet MS"/>
                <a:cs typeface="Trebuchet MS"/>
              </a:defRPr>
            </a:lvl1pPr>
          </a:lstStyle>
          <a:p>
            <a:endParaRPr/>
          </a:p>
        </p:txBody>
      </p:sp>
      <p:sp>
        <p:nvSpPr>
          <p:cNvPr id="3" name="Holder 3"/>
          <p:cNvSpPr>
            <a:spLocks noGrp="1"/>
          </p:cNvSpPr>
          <p:nvPr>
            <p:ph sz="half" idx="2"/>
          </p:nvPr>
        </p:nvSpPr>
        <p:spPr>
          <a:xfrm>
            <a:off x="508000" y="1314450"/>
            <a:ext cx="4419600" cy="33855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232400" y="1314450"/>
            <a:ext cx="4419600" cy="33855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25919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42206" y="490469"/>
            <a:ext cx="10474005" cy="692497"/>
          </a:xfrm>
        </p:spPr>
        <p:txBody>
          <a:bodyPr lIns="0" tIns="0" rIns="0" bIns="0"/>
          <a:lstStyle>
            <a:lvl1pPr>
              <a:defRPr sz="4500" b="0" i="0">
                <a:solidFill>
                  <a:srgbClr val="5FCAEE"/>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52343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2/4/2026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7780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930D-8B5A-449D-B869-B99103FC04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8FB80E-5830-4AF6-99D9-B2E960EE8C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24A402-31DB-4AD5-88A6-6F5A80137F84}"/>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5" name="Footer Placeholder 4">
            <a:extLst>
              <a:ext uri="{FF2B5EF4-FFF2-40B4-BE49-F238E27FC236}">
                <a16:creationId xmlns:a16="http://schemas.microsoft.com/office/drawing/2014/main" id="{06DB872E-EA09-4B30-AE6B-F201525992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2F546-7600-42A7-B4DC-6549892A8F2E}"/>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2565213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77FB1-B899-4D6D-9C9F-962C2C3EC3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55B30C-C1A8-4A4C-9457-4E13AD4C79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29E128-62DF-473F-817D-09BE074585A5}"/>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5" name="Footer Placeholder 4">
            <a:extLst>
              <a:ext uri="{FF2B5EF4-FFF2-40B4-BE49-F238E27FC236}">
                <a16:creationId xmlns:a16="http://schemas.microsoft.com/office/drawing/2014/main" id="{4040C21B-789C-4AB5-B0B1-41E0E154BF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41694D-82C5-4C7D-9181-CAD162B962D6}"/>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2927481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F65B-3A9A-4837-8354-4C3E05FA94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6BF457-6699-4420-8520-C30AF7A560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6656A9-7891-4151-AE68-2C838ABB5D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334520-3D8D-4AB7-AB72-AA9DB65051AA}"/>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6" name="Footer Placeholder 5">
            <a:extLst>
              <a:ext uri="{FF2B5EF4-FFF2-40B4-BE49-F238E27FC236}">
                <a16:creationId xmlns:a16="http://schemas.microsoft.com/office/drawing/2014/main" id="{CA53446B-29E8-42CE-B750-768CAA0E3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B89F1-E1DD-45ED-A5C4-6631ECEEA902}"/>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4250880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FD72F-CA1D-47EB-A476-2672E86F3F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C90631-0A73-44AE-B3AE-3850B5053C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0A83FF-4780-4A7A-9234-F181C7E2BF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FA14EF-660D-4804-B053-D50FE5441A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1F0239-B225-4825-B190-39B2B5E521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74879A-786A-4C82-A11B-D667C35B58D4}"/>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8" name="Footer Placeholder 7">
            <a:extLst>
              <a:ext uri="{FF2B5EF4-FFF2-40B4-BE49-F238E27FC236}">
                <a16:creationId xmlns:a16="http://schemas.microsoft.com/office/drawing/2014/main" id="{77D31B80-094D-4B20-AABC-F1548A1613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BB8878-2C6E-4A69-8A95-564C436F7016}"/>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1375321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35976-3706-430B-BE5E-8AEFDC069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8AE71F-D17A-441E-B3E8-99691253B803}"/>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4" name="Footer Placeholder 3">
            <a:extLst>
              <a:ext uri="{FF2B5EF4-FFF2-40B4-BE49-F238E27FC236}">
                <a16:creationId xmlns:a16="http://schemas.microsoft.com/office/drawing/2014/main" id="{825D0E3D-D7F3-45CB-BC0A-F10A08E6D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CB2AF9-1B01-4F8E-8D91-D8F290B2B7BB}"/>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4213650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C1A85C-7675-4210-A7D5-AE5EAEDD53CF}"/>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3" name="Footer Placeholder 2">
            <a:extLst>
              <a:ext uri="{FF2B5EF4-FFF2-40B4-BE49-F238E27FC236}">
                <a16:creationId xmlns:a16="http://schemas.microsoft.com/office/drawing/2014/main" id="{CC24DC2C-D2B2-4A1B-A272-B38787E93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1D0E2B-DCBB-4432-AC5E-EA7D17BBCD10}"/>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14138890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11E81-C622-4F3D-BE76-F67FA6013C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BA3E4A-D5B6-4218-9E21-939F2C9680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E702A93-BB92-4E51-9100-E353401F76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FD7DBC-8CBF-4A4E-ACBD-59F85475A6CD}"/>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6" name="Footer Placeholder 5">
            <a:extLst>
              <a:ext uri="{FF2B5EF4-FFF2-40B4-BE49-F238E27FC236}">
                <a16:creationId xmlns:a16="http://schemas.microsoft.com/office/drawing/2014/main" id="{2F556148-9B53-41F9-928C-7495BC5B3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30AFCE-5BFF-4260-9142-EBE470530768}"/>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1338645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D292-65C5-4785-A1FC-A3A1748449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DC3D54-003B-4DAB-BAD8-886760ED3A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699142-7919-44EC-BEC6-A911324F7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8246FC-E1C2-4A0F-BB4A-28A8528B7426}"/>
              </a:ext>
            </a:extLst>
          </p:cNvPr>
          <p:cNvSpPr>
            <a:spLocks noGrp="1"/>
          </p:cNvSpPr>
          <p:nvPr>
            <p:ph type="dt" sz="half" idx="10"/>
          </p:nvPr>
        </p:nvSpPr>
        <p:spPr/>
        <p:txBody>
          <a:bodyPr/>
          <a:lstStyle/>
          <a:p>
            <a:fld id="{4AA0238F-14B5-47B2-A12A-8DCE11FFDCD5}" type="datetimeFigureOut">
              <a:rPr lang="en-US" smtClean="0"/>
              <a:t>2/4/2026</a:t>
            </a:fld>
            <a:endParaRPr lang="en-US"/>
          </a:p>
        </p:txBody>
      </p:sp>
      <p:sp>
        <p:nvSpPr>
          <p:cNvPr id="6" name="Footer Placeholder 5">
            <a:extLst>
              <a:ext uri="{FF2B5EF4-FFF2-40B4-BE49-F238E27FC236}">
                <a16:creationId xmlns:a16="http://schemas.microsoft.com/office/drawing/2014/main" id="{D78B3156-50C4-4D29-9EF7-1626DE1C9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974DE9-6FB8-4FE1-BAFA-E3999B44EF61}"/>
              </a:ext>
            </a:extLst>
          </p:cNvPr>
          <p:cNvSpPr>
            <a:spLocks noGrp="1"/>
          </p:cNvSpPr>
          <p:nvPr>
            <p:ph type="sldNum" sz="quarter" idx="12"/>
          </p:nvPr>
        </p:nvSpPr>
        <p:spPr/>
        <p:txBody>
          <a:bodyPr/>
          <a:lstStyle/>
          <a:p>
            <a:fld id="{81D64253-6949-4C43-96AB-7206FD313DD3}" type="slidenum">
              <a:rPr lang="en-US" smtClean="0"/>
              <a:t>‹#›</a:t>
            </a:fld>
            <a:endParaRPr lang="en-US"/>
          </a:p>
        </p:txBody>
      </p:sp>
    </p:spTree>
    <p:extLst>
      <p:ext uri="{BB962C8B-B14F-4D97-AF65-F5344CB8AC3E}">
        <p14:creationId xmlns:p14="http://schemas.microsoft.com/office/powerpoint/2010/main" val="4283873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D1034E-7A8B-4076-9A56-8F62BFBD5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FD64AEF-1368-47F2-9008-E7B7D92AC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51325-38C7-4783-B2D8-B1FB985754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0238F-14B5-47B2-A12A-8DCE11FFDCD5}" type="datetimeFigureOut">
              <a:rPr lang="en-US" smtClean="0"/>
              <a:t>2/4/2026</a:t>
            </a:fld>
            <a:endParaRPr lang="en-US"/>
          </a:p>
        </p:txBody>
      </p:sp>
      <p:sp>
        <p:nvSpPr>
          <p:cNvPr id="5" name="Footer Placeholder 4">
            <a:extLst>
              <a:ext uri="{FF2B5EF4-FFF2-40B4-BE49-F238E27FC236}">
                <a16:creationId xmlns:a16="http://schemas.microsoft.com/office/drawing/2014/main" id="{81AA2F51-0E35-4374-8197-D7DBA968B9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DF8B13-6E33-43F9-A64D-45A14DBDEE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D64253-6949-4C43-96AB-7206FD313DD3}" type="slidenum">
              <a:rPr lang="en-US" smtClean="0"/>
              <a:t>‹#›</a:t>
            </a:fld>
            <a:endParaRPr lang="en-US"/>
          </a:p>
        </p:txBody>
      </p:sp>
    </p:spTree>
    <p:extLst>
      <p:ext uri="{BB962C8B-B14F-4D97-AF65-F5344CB8AC3E}">
        <p14:creationId xmlns:p14="http://schemas.microsoft.com/office/powerpoint/2010/main" val="1413987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4630400" h="8229600">
                <a:moveTo>
                  <a:pt x="14630400" y="0"/>
                </a:moveTo>
                <a:lnTo>
                  <a:pt x="0" y="0"/>
                </a:lnTo>
                <a:lnTo>
                  <a:pt x="0" y="8229600"/>
                </a:lnTo>
                <a:lnTo>
                  <a:pt x="14630400" y="8229600"/>
                </a:lnTo>
                <a:lnTo>
                  <a:pt x="14630400" y="0"/>
                </a:lnTo>
                <a:close/>
              </a:path>
            </a:pathLst>
          </a:custGeom>
          <a:solidFill>
            <a:srgbClr val="292C31"/>
          </a:solidFill>
        </p:spPr>
        <p:txBody>
          <a:bodyPr wrap="square" lIns="0" tIns="0" rIns="0" bIns="0" rtlCol="0"/>
          <a:lstStyle/>
          <a:p>
            <a:endParaRPr sz="1500"/>
          </a:p>
        </p:txBody>
      </p:sp>
      <p:pic>
        <p:nvPicPr>
          <p:cNvPr id="17" name="bg object 17"/>
          <p:cNvPicPr/>
          <p:nvPr/>
        </p:nvPicPr>
        <p:blipFill>
          <a:blip r:embed="rId7" cstate="print"/>
          <a:stretch>
            <a:fillRect/>
          </a:stretch>
        </p:blipFill>
        <p:spPr>
          <a:xfrm>
            <a:off x="10699348" y="6457951"/>
            <a:ext cx="1435501" cy="342899"/>
          </a:xfrm>
          <a:prstGeom prst="rect">
            <a:avLst/>
          </a:prstGeom>
        </p:spPr>
      </p:pic>
      <p:sp>
        <p:nvSpPr>
          <p:cNvPr id="2" name="Holder 2"/>
          <p:cNvSpPr>
            <a:spLocks noGrp="1"/>
          </p:cNvSpPr>
          <p:nvPr>
            <p:ph type="title"/>
          </p:nvPr>
        </p:nvSpPr>
        <p:spPr>
          <a:xfrm>
            <a:off x="442206" y="490469"/>
            <a:ext cx="10474005" cy="830997"/>
          </a:xfrm>
          <a:prstGeom prst="rect">
            <a:avLst/>
          </a:prstGeom>
        </p:spPr>
        <p:txBody>
          <a:bodyPr wrap="square" lIns="0" tIns="0" rIns="0" bIns="0">
            <a:spAutoFit/>
          </a:bodyPr>
          <a:lstStyle>
            <a:lvl1pPr>
              <a:defRPr sz="5400" b="0" i="0">
                <a:solidFill>
                  <a:srgbClr val="5FCAEE"/>
                </a:solidFill>
                <a:latin typeface="Trebuchet MS"/>
                <a:cs typeface="Trebuchet MS"/>
              </a:defRPr>
            </a:lvl1pPr>
          </a:lstStyle>
          <a:p>
            <a:endParaRPr/>
          </a:p>
        </p:txBody>
      </p:sp>
      <p:sp>
        <p:nvSpPr>
          <p:cNvPr id="3" name="Holder 3"/>
          <p:cNvSpPr>
            <a:spLocks noGrp="1"/>
          </p:cNvSpPr>
          <p:nvPr>
            <p:ph type="body" idx="1"/>
          </p:nvPr>
        </p:nvSpPr>
        <p:spPr>
          <a:xfrm>
            <a:off x="4315271" y="2400690"/>
            <a:ext cx="6179079" cy="338554"/>
          </a:xfrm>
          <a:prstGeom prst="rect">
            <a:avLst/>
          </a:prstGeom>
        </p:spPr>
        <p:txBody>
          <a:bodyPr wrap="square" lIns="0" tIns="0" rIns="0" bIns="0">
            <a:spAutoFit/>
          </a:bodyPr>
          <a:lstStyle>
            <a:lvl1pPr>
              <a:defRPr sz="2200" b="0" i="0">
                <a:solidFill>
                  <a:srgbClr val="D3D3D1"/>
                </a:solidFill>
                <a:latin typeface="Calibri"/>
                <a:cs typeface="Calibri"/>
              </a:defRPr>
            </a:lvl1pPr>
          </a:lstStyle>
          <a:p>
            <a:endParaRPr/>
          </a:p>
        </p:txBody>
      </p:sp>
      <p:sp>
        <p:nvSpPr>
          <p:cNvPr id="4" name="Holder 4"/>
          <p:cNvSpPr>
            <a:spLocks noGrp="1"/>
          </p:cNvSpPr>
          <p:nvPr>
            <p:ph type="ftr" sz="quarter" idx="5"/>
          </p:nvPr>
        </p:nvSpPr>
        <p:spPr>
          <a:xfrm>
            <a:off x="3454400" y="5314950"/>
            <a:ext cx="3251200" cy="2857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8000" y="5314950"/>
            <a:ext cx="2336800" cy="2857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2/4/2026</a:t>
            </a:fld>
            <a:endParaRPr lang="en-US"/>
          </a:p>
        </p:txBody>
      </p:sp>
      <p:sp>
        <p:nvSpPr>
          <p:cNvPr id="6" name="Holder 6"/>
          <p:cNvSpPr>
            <a:spLocks noGrp="1"/>
          </p:cNvSpPr>
          <p:nvPr>
            <p:ph type="sldNum" sz="quarter" idx="7"/>
          </p:nvPr>
        </p:nvSpPr>
        <p:spPr>
          <a:xfrm>
            <a:off x="7315200" y="5314950"/>
            <a:ext cx="2336800" cy="2857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418453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xStyles>
    <p:titleStyle>
      <a:lvl1pPr>
        <a:defRPr>
          <a:latin typeface="+mj-lt"/>
          <a:ea typeface="+mj-ea"/>
          <a:cs typeface="+mj-cs"/>
        </a:defRPr>
      </a:lvl1pPr>
    </p:titleStyle>
    <p:bodyStyle>
      <a:lvl1pPr marL="0">
        <a:defRPr>
          <a:latin typeface="+mn-lt"/>
          <a:ea typeface="+mn-ea"/>
          <a:cs typeface="+mn-cs"/>
        </a:defRPr>
      </a:lvl1pPr>
      <a:lvl2pPr marL="380985">
        <a:defRPr>
          <a:latin typeface="+mn-lt"/>
          <a:ea typeface="+mn-ea"/>
          <a:cs typeface="+mn-cs"/>
        </a:defRPr>
      </a:lvl2pPr>
      <a:lvl3pPr marL="761970">
        <a:defRPr>
          <a:latin typeface="+mn-lt"/>
          <a:ea typeface="+mn-ea"/>
          <a:cs typeface="+mn-cs"/>
        </a:defRPr>
      </a:lvl3pPr>
      <a:lvl4pPr marL="1142954">
        <a:defRPr>
          <a:latin typeface="+mn-lt"/>
          <a:ea typeface="+mn-ea"/>
          <a:cs typeface="+mn-cs"/>
        </a:defRPr>
      </a:lvl4pPr>
      <a:lvl5pPr marL="1523939">
        <a:defRPr>
          <a:latin typeface="+mn-lt"/>
          <a:ea typeface="+mn-ea"/>
          <a:cs typeface="+mn-cs"/>
        </a:defRPr>
      </a:lvl5pPr>
      <a:lvl6pPr marL="1904924">
        <a:defRPr>
          <a:latin typeface="+mn-lt"/>
          <a:ea typeface="+mn-ea"/>
          <a:cs typeface="+mn-cs"/>
        </a:defRPr>
      </a:lvl6pPr>
      <a:lvl7pPr marL="2285909">
        <a:defRPr>
          <a:latin typeface="+mn-lt"/>
          <a:ea typeface="+mn-ea"/>
          <a:cs typeface="+mn-cs"/>
        </a:defRPr>
      </a:lvl7pPr>
      <a:lvl8pPr marL="2666893">
        <a:defRPr>
          <a:latin typeface="+mn-lt"/>
          <a:ea typeface="+mn-ea"/>
          <a:cs typeface="+mn-cs"/>
        </a:defRPr>
      </a:lvl8pPr>
      <a:lvl9pPr marL="3047878">
        <a:defRPr>
          <a:latin typeface="+mn-lt"/>
          <a:ea typeface="+mn-ea"/>
          <a:cs typeface="+mn-cs"/>
        </a:defRPr>
      </a:lvl9pPr>
    </p:bodyStyle>
    <p:otherStyle>
      <a:lvl1pPr marL="0">
        <a:defRPr>
          <a:latin typeface="+mn-lt"/>
          <a:ea typeface="+mn-ea"/>
          <a:cs typeface="+mn-cs"/>
        </a:defRPr>
      </a:lvl1pPr>
      <a:lvl2pPr marL="380985">
        <a:defRPr>
          <a:latin typeface="+mn-lt"/>
          <a:ea typeface="+mn-ea"/>
          <a:cs typeface="+mn-cs"/>
        </a:defRPr>
      </a:lvl2pPr>
      <a:lvl3pPr marL="761970">
        <a:defRPr>
          <a:latin typeface="+mn-lt"/>
          <a:ea typeface="+mn-ea"/>
          <a:cs typeface="+mn-cs"/>
        </a:defRPr>
      </a:lvl3pPr>
      <a:lvl4pPr marL="1142954">
        <a:defRPr>
          <a:latin typeface="+mn-lt"/>
          <a:ea typeface="+mn-ea"/>
          <a:cs typeface="+mn-cs"/>
        </a:defRPr>
      </a:lvl4pPr>
      <a:lvl5pPr marL="1523939">
        <a:defRPr>
          <a:latin typeface="+mn-lt"/>
          <a:ea typeface="+mn-ea"/>
          <a:cs typeface="+mn-cs"/>
        </a:defRPr>
      </a:lvl5pPr>
      <a:lvl6pPr marL="1904924">
        <a:defRPr>
          <a:latin typeface="+mn-lt"/>
          <a:ea typeface="+mn-ea"/>
          <a:cs typeface="+mn-cs"/>
        </a:defRPr>
      </a:lvl6pPr>
      <a:lvl7pPr marL="2285909">
        <a:defRPr>
          <a:latin typeface="+mn-lt"/>
          <a:ea typeface="+mn-ea"/>
          <a:cs typeface="+mn-cs"/>
        </a:defRPr>
      </a:lvl7pPr>
      <a:lvl8pPr marL="2666893">
        <a:defRPr>
          <a:latin typeface="+mn-lt"/>
          <a:ea typeface="+mn-ea"/>
          <a:cs typeface="+mn-cs"/>
        </a:defRPr>
      </a:lvl8pPr>
      <a:lvl9pPr marL="3047878">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https://www.ecfr.gov/current/title-24/part-570#p-570.202(a)(3)"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eg"/><Relationship Id="rId7" Type="http://schemas.openxmlformats.org/officeDocument/2006/relationships/diagramQuickStyle" Target="../diagrams/quickStyle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www.ecfr.gov/current/title-24/part-570#p-570.209(b)" TargetMode="Externa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5.jpeg"/><Relationship Id="rId7"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9.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3.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13.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hudexchange.info/resource/2376/cdbg-economic-development-toolkit/" TargetMode="External"/><Relationship Id="rId4" Type="http://schemas.openxmlformats.org/officeDocument/2006/relationships/hyperlink" Target="https://files.hudexchange.info/resources/documents/Basically-CDBG-Chapter-8-Section-108.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814B67A-BF38-6736-7AA9-1E56B5F7D92D}"/>
              </a:ext>
            </a:extLst>
          </p:cNvPr>
          <p:cNvSpPr/>
          <p:nvPr/>
        </p:nvSpPr>
        <p:spPr>
          <a:xfrm>
            <a:off x="0" y="0"/>
            <a:ext cx="12192000" cy="4772025"/>
          </a:xfrm>
          <a:prstGeom prst="rect">
            <a:avLst/>
          </a:prstGeom>
          <a:solidFill>
            <a:srgbClr val="1B6097"/>
          </a:solidFill>
          <a:ln>
            <a:solidFill>
              <a:srgbClr val="1B60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8428D2-0174-4335-AD97-F38E13174816}"/>
              </a:ext>
            </a:extLst>
          </p:cNvPr>
          <p:cNvSpPr>
            <a:spLocks noGrp="1"/>
          </p:cNvSpPr>
          <p:nvPr>
            <p:ph type="ctrTitle"/>
          </p:nvPr>
        </p:nvSpPr>
        <p:spPr>
          <a:xfrm>
            <a:off x="833437" y="571499"/>
            <a:ext cx="9144000" cy="3629025"/>
          </a:xfrm>
        </p:spPr>
        <p:txBody>
          <a:bodyPr>
            <a:noAutofit/>
          </a:bodyPr>
          <a:lstStyle/>
          <a:p>
            <a:pPr algn="l"/>
            <a:r>
              <a:rPr lang="en-US">
                <a:solidFill>
                  <a:schemeClr val="bg1"/>
                </a:solidFill>
                <a:latin typeface="Gill Sans Nova" panose="020B0602020104020203" pitchFamily="34" charset="0"/>
              </a:rPr>
              <a:t>Using CDBG for Economic Development</a:t>
            </a:r>
          </a:p>
        </p:txBody>
      </p:sp>
      <p:sp>
        <p:nvSpPr>
          <p:cNvPr id="3" name="Subtitle 2">
            <a:extLst>
              <a:ext uri="{FF2B5EF4-FFF2-40B4-BE49-F238E27FC236}">
                <a16:creationId xmlns:a16="http://schemas.microsoft.com/office/drawing/2014/main" id="{4A02A5D1-8602-4511-AD26-2D40B3E55EFD}"/>
              </a:ext>
            </a:extLst>
          </p:cNvPr>
          <p:cNvSpPr>
            <a:spLocks noGrp="1"/>
          </p:cNvSpPr>
          <p:nvPr>
            <p:ph type="subTitle" idx="1"/>
          </p:nvPr>
        </p:nvSpPr>
        <p:spPr>
          <a:xfrm>
            <a:off x="833437" y="4987926"/>
            <a:ext cx="10525126" cy="1655762"/>
          </a:xfrm>
        </p:spPr>
        <p:txBody>
          <a:bodyPr>
            <a:normAutofit fontScale="62500" lnSpcReduction="20000"/>
          </a:bodyPr>
          <a:lstStyle/>
          <a:p>
            <a:pPr algn="l"/>
            <a:r>
              <a:rPr lang="en-US" sz="4000" b="1">
                <a:solidFill>
                  <a:srgbClr val="002060"/>
                </a:solidFill>
                <a:latin typeface="Gill Sans Nova Light" panose="020B0302020104020203" pitchFamily="34" charset="0"/>
              </a:rPr>
              <a:t>February 5, 2026</a:t>
            </a:r>
          </a:p>
          <a:p>
            <a:pPr algn="l"/>
            <a:r>
              <a:rPr lang="en-US" sz="4000">
                <a:solidFill>
                  <a:srgbClr val="002060"/>
                </a:solidFill>
                <a:latin typeface="Gill Sans Nova Light" panose="020B0302020104020203" pitchFamily="34" charset="0"/>
              </a:rPr>
              <a:t>Beth Ulrich, Grant Program Administrator, Saint Paul, MN (Moderator)</a:t>
            </a:r>
          </a:p>
          <a:p>
            <a:pPr algn="l"/>
            <a:r>
              <a:rPr lang="en-US" sz="4000">
                <a:solidFill>
                  <a:srgbClr val="002060"/>
                </a:solidFill>
                <a:latin typeface="Gill Sans Nova Light" panose="020B0302020104020203" pitchFamily="34" charset="0"/>
              </a:rPr>
              <a:t>Jessica Deegan, Grants Compliance Manager, Saint Paul, MN</a:t>
            </a:r>
          </a:p>
          <a:p>
            <a:pPr algn="l"/>
            <a:r>
              <a:rPr lang="en-US" sz="4000">
                <a:solidFill>
                  <a:srgbClr val="002060"/>
                </a:solidFill>
                <a:latin typeface="Gill Sans Nova Light" panose="020B0302020104020203" pitchFamily="34" charset="0"/>
              </a:rPr>
              <a:t>Heather Royall, Deputy Director, Salt Lake City, UT</a:t>
            </a:r>
          </a:p>
        </p:txBody>
      </p:sp>
      <p:pic>
        <p:nvPicPr>
          <p:cNvPr id="17" name="Picture 16" descr="Logo&#10;&#10;AI-generated content may be incorrect.">
            <a:extLst>
              <a:ext uri="{FF2B5EF4-FFF2-40B4-BE49-F238E27FC236}">
                <a16:creationId xmlns:a16="http://schemas.microsoft.com/office/drawing/2014/main" id="{B6C8AD52-E01B-50A2-6917-8DA6D34DB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644" y="5354209"/>
            <a:ext cx="1375837" cy="1289479"/>
          </a:xfrm>
          <a:prstGeom prst="rect">
            <a:avLst/>
          </a:prstGeom>
        </p:spPr>
      </p:pic>
    </p:spTree>
    <p:extLst>
      <p:ext uri="{BB962C8B-B14F-4D97-AF65-F5344CB8AC3E}">
        <p14:creationId xmlns:p14="http://schemas.microsoft.com/office/powerpoint/2010/main" val="2920521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8122CF-D7EC-F7CF-6D8F-CF41F4308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54497C-B2EA-82F7-629F-AA66A861A180}"/>
              </a:ext>
            </a:extLst>
          </p:cNvPr>
          <p:cNvSpPr>
            <a:spLocks noGrp="1"/>
          </p:cNvSpPr>
          <p:nvPr>
            <p:ph type="title"/>
          </p:nvPr>
        </p:nvSpPr>
        <p:spPr>
          <a:xfrm>
            <a:off x="265430" y="365125"/>
            <a:ext cx="11088370" cy="1354773"/>
          </a:xfrm>
        </p:spPr>
        <p:txBody>
          <a:bodyPr vert="horz" lIns="91440" tIns="45720" rIns="91440" bIns="45720" rtlCol="0" anchor="t">
            <a:normAutofit/>
          </a:bodyPr>
          <a:lstStyle/>
          <a:p>
            <a:pPr algn="ctr"/>
            <a:r>
              <a:rPr lang="en-US" sz="4000" b="1">
                <a:solidFill>
                  <a:schemeClr val="bg1"/>
                </a:solidFill>
                <a:latin typeface="Gill Sans Nova"/>
              </a:rPr>
              <a:t>Eligible Economic Development Activities</a:t>
            </a:r>
            <a:br>
              <a:rPr lang="en-US" sz="4000" b="1">
                <a:solidFill>
                  <a:schemeClr val="bg1"/>
                </a:solidFill>
                <a:latin typeface="Gill Sans Nova"/>
              </a:rPr>
            </a:br>
            <a:r>
              <a:rPr lang="en-US" sz="1800">
                <a:solidFill>
                  <a:schemeClr val="bg1"/>
                </a:solidFill>
                <a:latin typeface="Gill Sans Nova"/>
                <a:ea typeface="Calibri Light"/>
                <a:cs typeface="Calibri Light"/>
              </a:rPr>
              <a:t>[Title 1 of Housing and Community Development Act]</a:t>
            </a:r>
            <a:endParaRPr lang="en-US" sz="1800">
              <a:solidFill>
                <a:schemeClr val="bg1"/>
              </a:solidFill>
              <a:ea typeface="Calibri Light"/>
              <a:cs typeface="Calibri Light"/>
            </a:endParaRPr>
          </a:p>
        </p:txBody>
      </p:sp>
      <p:sp>
        <p:nvSpPr>
          <p:cNvPr id="3" name="Subtitle 2">
            <a:extLst>
              <a:ext uri="{FF2B5EF4-FFF2-40B4-BE49-F238E27FC236}">
                <a16:creationId xmlns:a16="http://schemas.microsoft.com/office/drawing/2014/main" id="{4EA8EDB7-D654-1103-2BC7-4CAD6B252ECB}"/>
              </a:ext>
            </a:extLst>
          </p:cNvPr>
          <p:cNvSpPr>
            <a:spLocks noGrp="1"/>
          </p:cNvSpPr>
          <p:nvPr>
            <p:ph idx="1"/>
          </p:nvPr>
        </p:nvSpPr>
        <p:spPr>
          <a:xfrm>
            <a:off x="563880" y="1838632"/>
            <a:ext cx="11256645" cy="4521323"/>
          </a:xfrm>
        </p:spPr>
        <p:txBody>
          <a:bodyPr vert="horz" lIns="91440" tIns="45720" rIns="91440" bIns="45720" rtlCol="0" anchor="t">
            <a:normAutofit/>
          </a:bodyPr>
          <a:lstStyle/>
          <a:p>
            <a:pPr>
              <a:spcBef>
                <a:spcPts val="0"/>
              </a:spcBef>
              <a:spcAft>
                <a:spcPts val="2400"/>
              </a:spcAft>
            </a:pPr>
            <a:r>
              <a:rPr lang="en-US" sz="3000">
                <a:solidFill>
                  <a:schemeClr val="bg1"/>
                </a:solidFill>
                <a:latin typeface="Gill Sans Nova Light" panose="020B0302020104020203" pitchFamily="34" charset="0"/>
                <a:ea typeface="+mn-lt"/>
                <a:cs typeface="+mn-lt"/>
              </a:rPr>
              <a:t>Commercial rehabilitation [105(a)(4)]</a:t>
            </a:r>
            <a:endParaRPr lang="en-US" sz="3000">
              <a:solidFill>
                <a:srgbClr val="000000"/>
              </a:solidFill>
              <a:latin typeface="Gill Sans Nova Light" panose="020B0302020104020203" pitchFamily="34" charset="0"/>
              <a:ea typeface="+mn-lt"/>
              <a:cs typeface="+mn-lt"/>
            </a:endParaRPr>
          </a:p>
          <a:p>
            <a:pPr>
              <a:spcBef>
                <a:spcPts val="0"/>
              </a:spcBef>
              <a:spcAft>
                <a:spcPts val="2400"/>
              </a:spcAft>
            </a:pPr>
            <a:r>
              <a:rPr lang="en-US" sz="3000">
                <a:solidFill>
                  <a:schemeClr val="bg1"/>
                </a:solidFill>
                <a:latin typeface="Gill Sans Nova Light" panose="020B0302020104020203" pitchFamily="34" charset="0"/>
                <a:ea typeface="+mn-lt"/>
                <a:cs typeface="+mn-lt"/>
              </a:rPr>
              <a:t>Special economic development activities [105(a)(14) and 105(a)(17)]</a:t>
            </a:r>
            <a:endParaRPr lang="en-US" sz="3000">
              <a:solidFill>
                <a:schemeClr val="bg1"/>
              </a:solidFill>
              <a:latin typeface="Gill Sans Nova Light" panose="020B0302020104020203" pitchFamily="34" charset="0"/>
              <a:ea typeface="Calibri"/>
              <a:cs typeface="Calibri"/>
            </a:endParaRPr>
          </a:p>
          <a:p>
            <a:pPr>
              <a:spcBef>
                <a:spcPts val="0"/>
              </a:spcBef>
              <a:spcAft>
                <a:spcPts val="2400"/>
              </a:spcAft>
            </a:pPr>
            <a:r>
              <a:rPr lang="en-US" sz="3000">
                <a:solidFill>
                  <a:schemeClr val="bg1"/>
                </a:solidFill>
                <a:latin typeface="Gill Sans Nova Light" panose="020B0302020104020203" pitchFamily="34" charset="0"/>
                <a:ea typeface="+mn-lt"/>
                <a:cs typeface="+mn-lt"/>
              </a:rPr>
              <a:t>Microenterprise activities [105(a)(22)]</a:t>
            </a:r>
          </a:p>
          <a:p>
            <a:pPr>
              <a:spcBef>
                <a:spcPts val="0"/>
              </a:spcBef>
              <a:spcAft>
                <a:spcPts val="2400"/>
              </a:spcAft>
            </a:pPr>
            <a:r>
              <a:rPr lang="en-US" sz="3000">
                <a:solidFill>
                  <a:schemeClr val="bg1"/>
                </a:solidFill>
                <a:latin typeface="Gill Sans Nova Light" panose="020B0302020104020203" pitchFamily="34" charset="0"/>
                <a:ea typeface="+mn-lt"/>
                <a:cs typeface="+mn-lt"/>
              </a:rPr>
              <a:t>Public facilities [105(a)(2)]</a:t>
            </a:r>
          </a:p>
          <a:p>
            <a:pPr>
              <a:spcBef>
                <a:spcPts val="0"/>
              </a:spcBef>
              <a:spcAft>
                <a:spcPts val="2400"/>
              </a:spcAft>
            </a:pPr>
            <a:r>
              <a:rPr lang="en-US" sz="3000">
                <a:solidFill>
                  <a:schemeClr val="bg1"/>
                </a:solidFill>
                <a:latin typeface="Gill Sans Nova Light" panose="020B0302020104020203" pitchFamily="34" charset="0"/>
                <a:ea typeface="+mn-lt"/>
                <a:cs typeface="+mn-lt"/>
              </a:rPr>
              <a:t>Public services [105(a)(8)]</a:t>
            </a:r>
            <a:endParaRPr lang="en-US" sz="3000">
              <a:solidFill>
                <a:schemeClr val="bg1"/>
              </a:solidFill>
              <a:latin typeface="Gill Sans Nova Light" panose="020B0302020104020203" pitchFamily="34" charset="0"/>
            </a:endParaRPr>
          </a:p>
        </p:txBody>
      </p:sp>
      <p:pic>
        <p:nvPicPr>
          <p:cNvPr id="4" name="Picture 3" descr="Logo&#10;&#10;AI-generated content may be incorrect.">
            <a:extLst>
              <a:ext uri="{FF2B5EF4-FFF2-40B4-BE49-F238E27FC236}">
                <a16:creationId xmlns:a16="http://schemas.microsoft.com/office/drawing/2014/main" id="{BA17D127-86AE-565B-EA7C-A64435B133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Tree>
    <p:extLst>
      <p:ext uri="{BB962C8B-B14F-4D97-AF65-F5344CB8AC3E}">
        <p14:creationId xmlns:p14="http://schemas.microsoft.com/office/powerpoint/2010/main" val="14298776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FBCE725-0A3D-302F-3D31-F9C27FDE8C51}"/>
            </a:ext>
          </a:extLst>
        </p:cNvPr>
        <p:cNvGrpSpPr/>
        <p:nvPr/>
      </p:nvGrpSpPr>
      <p:grpSpPr>
        <a:xfrm>
          <a:off x="0" y="0"/>
          <a:ext cx="0" cy="0"/>
          <a:chOff x="0" y="0"/>
          <a:chExt cx="0" cy="0"/>
        </a:xfrm>
      </p:grpSpPr>
      <p:pic>
        <p:nvPicPr>
          <p:cNvPr id="4" name="Picture 3" descr="Logo&#10;&#10;AI-generated content may be incorrect.">
            <a:extLst>
              <a:ext uri="{FF2B5EF4-FFF2-40B4-BE49-F238E27FC236}">
                <a16:creationId xmlns:a16="http://schemas.microsoft.com/office/drawing/2014/main" id="{7939C702-F38B-084D-13E7-8ABF35585B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pic>
        <p:nvPicPr>
          <p:cNvPr id="8" name="Content Placeholder 7">
            <a:extLst>
              <a:ext uri="{FF2B5EF4-FFF2-40B4-BE49-F238E27FC236}">
                <a16:creationId xmlns:a16="http://schemas.microsoft.com/office/drawing/2014/main" id="{60949301-AA9C-5B8B-69DD-289A99BE3CA8}"/>
              </a:ext>
            </a:extLst>
          </p:cNvPr>
          <p:cNvPicPr>
            <a:picLocks noGrp="1" noChangeAspect="1"/>
          </p:cNvPicPr>
          <p:nvPr>
            <p:ph idx="1"/>
          </p:nvPr>
        </p:nvPicPr>
        <p:blipFill>
          <a:blip r:embed="rId5"/>
          <a:stretch>
            <a:fillRect/>
          </a:stretch>
        </p:blipFill>
        <p:spPr>
          <a:xfrm>
            <a:off x="839068" y="1518773"/>
            <a:ext cx="9604014" cy="5204322"/>
          </a:xfrm>
          <a:prstGeom prst="rect">
            <a:avLst/>
          </a:prstGeom>
        </p:spPr>
      </p:pic>
      <p:sp>
        <p:nvSpPr>
          <p:cNvPr id="6" name="Title 1">
            <a:extLst>
              <a:ext uri="{FF2B5EF4-FFF2-40B4-BE49-F238E27FC236}">
                <a16:creationId xmlns:a16="http://schemas.microsoft.com/office/drawing/2014/main" id="{7DDEF23F-14D2-A612-9AC7-A587BBA9098D}"/>
              </a:ext>
            </a:extLst>
          </p:cNvPr>
          <p:cNvSpPr>
            <a:spLocks noGrp="1"/>
          </p:cNvSpPr>
          <p:nvPr>
            <p:ph type="title"/>
          </p:nvPr>
        </p:nvSpPr>
        <p:spPr>
          <a:xfrm>
            <a:off x="265430" y="365125"/>
            <a:ext cx="11088370" cy="1354773"/>
          </a:xfrm>
        </p:spPr>
        <p:txBody>
          <a:bodyPr vert="horz" lIns="91440" tIns="45720" rIns="91440" bIns="45720" rtlCol="0" anchor="t">
            <a:normAutofit/>
          </a:bodyPr>
          <a:lstStyle/>
          <a:p>
            <a:pPr algn="ctr"/>
            <a:r>
              <a:rPr lang="en-US" sz="4000" b="1">
                <a:solidFill>
                  <a:schemeClr val="bg1"/>
                </a:solidFill>
                <a:latin typeface="Gill Sans Nova"/>
              </a:rPr>
              <a:t>Eligible Economic Development Activities</a:t>
            </a:r>
            <a:br>
              <a:rPr lang="en-US" sz="4000" b="1">
                <a:solidFill>
                  <a:schemeClr val="bg1"/>
                </a:solidFill>
                <a:latin typeface="Gill Sans Nova"/>
              </a:rPr>
            </a:br>
            <a:r>
              <a:rPr lang="en-US" sz="1800">
                <a:solidFill>
                  <a:schemeClr val="bg1"/>
                </a:solidFill>
                <a:latin typeface="Gill Sans Nova"/>
                <a:ea typeface="Calibri Light"/>
                <a:cs typeface="Calibri Light"/>
              </a:rPr>
              <a:t>[Regulatory References 24 CFR 270]</a:t>
            </a:r>
            <a:endParaRPr lang="en-US" sz="1800">
              <a:solidFill>
                <a:schemeClr val="bg1"/>
              </a:solidFill>
              <a:ea typeface="Calibri Light"/>
              <a:cs typeface="Calibri Light"/>
            </a:endParaRPr>
          </a:p>
        </p:txBody>
      </p:sp>
    </p:spTree>
    <p:extLst>
      <p:ext uri="{BB962C8B-B14F-4D97-AF65-F5344CB8AC3E}">
        <p14:creationId xmlns:p14="http://schemas.microsoft.com/office/powerpoint/2010/main" val="22923741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7C7BB4E-D85B-6612-6380-42AF709770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57DD496-50E9-5116-23AD-0BDCC4AED3D4}"/>
              </a:ext>
            </a:extLst>
          </p:cNvPr>
          <p:cNvPicPr>
            <a:picLocks noChangeAspect="1"/>
          </p:cNvPicPr>
          <p:nvPr/>
        </p:nvPicPr>
        <p:blipFill>
          <a:blip r:embed="rId4"/>
          <a:stretch>
            <a:fillRect/>
          </a:stretch>
        </p:blipFill>
        <p:spPr>
          <a:xfrm>
            <a:off x="7275667" y="0"/>
            <a:ext cx="4919472" cy="6858000"/>
          </a:xfrm>
          <a:prstGeom prst="rect">
            <a:avLst/>
          </a:prstGeom>
        </p:spPr>
      </p:pic>
      <p:sp>
        <p:nvSpPr>
          <p:cNvPr id="2" name="Title 1">
            <a:extLst>
              <a:ext uri="{FF2B5EF4-FFF2-40B4-BE49-F238E27FC236}">
                <a16:creationId xmlns:a16="http://schemas.microsoft.com/office/drawing/2014/main" id="{B04F525B-0127-F57B-F838-448F69F23235}"/>
              </a:ext>
            </a:extLst>
          </p:cNvPr>
          <p:cNvSpPr>
            <a:spLocks noGrp="1"/>
          </p:cNvSpPr>
          <p:nvPr>
            <p:ph type="title"/>
          </p:nvPr>
        </p:nvSpPr>
        <p:spPr/>
        <p:txBody>
          <a:bodyPr>
            <a:normAutofit/>
          </a:bodyPr>
          <a:lstStyle/>
          <a:p>
            <a:r>
              <a:rPr lang="en-US" sz="4800" b="1">
                <a:solidFill>
                  <a:schemeClr val="bg1"/>
                </a:solidFill>
                <a:latin typeface="Gill Sans Nova" panose="020B0602020104020203" pitchFamily="34" charset="0"/>
              </a:rPr>
              <a:t>Eligible Activities and Matrix Codes</a:t>
            </a:r>
          </a:p>
        </p:txBody>
      </p:sp>
      <p:pic>
        <p:nvPicPr>
          <p:cNvPr id="4" name="Picture 3" descr="Logo&#10;&#10;AI-generated content may be incorrect.">
            <a:extLst>
              <a:ext uri="{FF2B5EF4-FFF2-40B4-BE49-F238E27FC236}">
                <a16:creationId xmlns:a16="http://schemas.microsoft.com/office/drawing/2014/main" id="{969A7C24-D7E6-AB58-4271-50CD662999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pic>
        <p:nvPicPr>
          <p:cNvPr id="6" name="Content Placeholder 5">
            <a:extLst>
              <a:ext uri="{FF2B5EF4-FFF2-40B4-BE49-F238E27FC236}">
                <a16:creationId xmlns:a16="http://schemas.microsoft.com/office/drawing/2014/main" id="{2D0408C6-16AB-4B0E-AA79-F93117CA2CAB}"/>
              </a:ext>
            </a:extLst>
          </p:cNvPr>
          <p:cNvPicPr>
            <a:picLocks noGrp="1" noChangeAspect="1"/>
          </p:cNvPicPr>
          <p:nvPr>
            <p:ph idx="1"/>
          </p:nvPr>
        </p:nvPicPr>
        <p:blipFill>
          <a:blip r:embed="rId6"/>
          <a:stretch>
            <a:fillRect/>
          </a:stretch>
        </p:blipFill>
        <p:spPr>
          <a:xfrm>
            <a:off x="944031" y="1692922"/>
            <a:ext cx="8328954" cy="4662539"/>
          </a:xfrm>
          <a:prstGeom prst="rect">
            <a:avLst/>
          </a:prstGeom>
        </p:spPr>
      </p:pic>
    </p:spTree>
    <p:extLst>
      <p:ext uri="{BB962C8B-B14F-4D97-AF65-F5344CB8AC3E}">
        <p14:creationId xmlns:p14="http://schemas.microsoft.com/office/powerpoint/2010/main" val="2613646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7E5E5C-CFF5-8B96-0FFA-15AEA635187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A63D591F-AA34-74FA-D907-A37A8024B855}"/>
              </a:ext>
            </a:extLst>
          </p:cNvPr>
          <p:cNvSpPr>
            <a:spLocks noGrp="1"/>
          </p:cNvSpPr>
          <p:nvPr>
            <p:ph type="subTitle" idx="1"/>
          </p:nvPr>
        </p:nvSpPr>
        <p:spPr>
          <a:xfrm>
            <a:off x="3199" y="1780702"/>
            <a:ext cx="11127901" cy="4226089"/>
          </a:xfrm>
        </p:spPr>
        <p:txBody>
          <a:bodyPr vert="horz" lIns="91440" tIns="45720" rIns="91440" bIns="45720" rtlCol="0" anchor="t">
            <a:normAutofit/>
          </a:bodyPr>
          <a:lstStyle/>
          <a:p>
            <a:pPr lvl="1" algn="l"/>
            <a:r>
              <a:rPr lang="en-US" sz="4000" b="1">
                <a:solidFill>
                  <a:srgbClr val="002060"/>
                </a:solidFill>
                <a:latin typeface="Gill Sans Nova Light"/>
              </a:rPr>
              <a:t>Rehabilitation of publicly or privately-owned commercial/industrial buildings, limited to</a:t>
            </a:r>
            <a:endParaRPr lang="en-US" sz="4000" b="1">
              <a:solidFill>
                <a:srgbClr val="002060"/>
              </a:solidFill>
              <a:latin typeface="Gill Sans Nova Light"/>
              <a:ea typeface="Calibri" panose="020F0502020204030204"/>
              <a:cs typeface="Calibri" panose="020F0502020204030204"/>
            </a:endParaRPr>
          </a:p>
          <a:p>
            <a:pPr marL="914400" lvl="1" indent="-457200" algn="l">
              <a:buChar char="•"/>
            </a:pPr>
            <a:r>
              <a:rPr lang="en-US" sz="3200" b="1">
                <a:solidFill>
                  <a:srgbClr val="002060"/>
                </a:solidFill>
                <a:latin typeface="Gill Sans Nova Light"/>
              </a:rPr>
              <a:t>Façade improvements </a:t>
            </a:r>
            <a:endParaRPr lang="en-US"/>
          </a:p>
          <a:p>
            <a:pPr marL="914400" lvl="1" indent="-457200" algn="l">
              <a:buChar char="•"/>
            </a:pPr>
            <a:r>
              <a:rPr lang="en-US" sz="3200" b="1">
                <a:solidFill>
                  <a:srgbClr val="002060"/>
                </a:solidFill>
                <a:latin typeface="Gill Sans Nova Light"/>
              </a:rPr>
              <a:t>Corrections of code violations</a:t>
            </a:r>
          </a:p>
          <a:p>
            <a:pPr lvl="1" algn="l"/>
            <a:r>
              <a:rPr lang="en-US" sz="2400" b="1">
                <a:solidFill>
                  <a:srgbClr val="002060"/>
                </a:solidFill>
                <a:latin typeface="Gill Sans Nova Light"/>
              </a:rPr>
              <a:t>Not subject to public benefit standard </a:t>
            </a:r>
            <a:r>
              <a:rPr lang="en-US" sz="2400" b="1">
                <a:solidFill>
                  <a:srgbClr val="002060"/>
                </a:solidFill>
                <a:latin typeface="Gill Sans Nova Light"/>
                <a:hlinkClick r:id="rId3"/>
              </a:rPr>
              <a:t>570.202(a)(3)</a:t>
            </a:r>
            <a:endParaRPr lang="en-US" sz="2400" b="1">
              <a:solidFill>
                <a:srgbClr val="002060"/>
              </a:solidFill>
              <a:latin typeface="Gill Sans Nova Light"/>
            </a:endParaRPr>
          </a:p>
          <a:p>
            <a:pPr lvl="1" algn="l"/>
            <a:endParaRPr lang="en-US" sz="2800" b="1">
              <a:solidFill>
                <a:srgbClr val="002060"/>
              </a:solidFill>
              <a:latin typeface="Gill Sans Nova Light" panose="020B0302020104020203" pitchFamily="34" charset="0"/>
            </a:endParaRPr>
          </a:p>
          <a:p>
            <a:pPr algn="l">
              <a:spcBef>
                <a:spcPts val="1000"/>
              </a:spcBef>
            </a:pPr>
            <a:endParaRPr lang="en-US" sz="3200" b="1">
              <a:solidFill>
                <a:srgbClr val="002060"/>
              </a:solidFill>
              <a:latin typeface="Gill Sans Nova Light" panose="020B0302020104020203" pitchFamily="34" charset="0"/>
            </a:endParaRPr>
          </a:p>
          <a:p>
            <a:pPr lvl="1" indent="-457200" algn="l">
              <a:spcBef>
                <a:spcPts val="1000"/>
              </a:spcBef>
              <a:buChar char="•"/>
            </a:pPr>
            <a:endParaRPr lang="en-US" sz="3200" b="1">
              <a:solidFill>
                <a:srgbClr val="002060"/>
              </a:solidFill>
              <a:latin typeface="Gill Sans Nova Light" panose="020B0302020104020203" pitchFamily="34" charset="0"/>
            </a:endParaRPr>
          </a:p>
          <a:p>
            <a:pPr lvl="1" algn="l"/>
            <a:endParaRPr lang="en-US" sz="2800" b="1">
              <a:solidFill>
                <a:srgbClr val="002060"/>
              </a:solidFill>
              <a:latin typeface="Gill Sans Nova Light" panose="020B0302020104020203" pitchFamily="34" charset="0"/>
            </a:endParaRPr>
          </a:p>
          <a:p>
            <a:pPr algn="l"/>
            <a:endParaRPr lang="en-US" sz="2000">
              <a:solidFill>
                <a:srgbClr val="002060"/>
              </a:solidFill>
              <a:latin typeface="Gill Sans Nova Light" panose="020B0302020104020203" pitchFamily="34" charset="0"/>
            </a:endParaRPr>
          </a:p>
        </p:txBody>
      </p:sp>
      <p:sp>
        <p:nvSpPr>
          <p:cNvPr id="16" name="Rectangle 15">
            <a:extLst>
              <a:ext uri="{FF2B5EF4-FFF2-40B4-BE49-F238E27FC236}">
                <a16:creationId xmlns:a16="http://schemas.microsoft.com/office/drawing/2014/main" id="{7F50C104-409D-6290-398E-EA5B2A5927E8}"/>
              </a:ext>
            </a:extLst>
          </p:cNvPr>
          <p:cNvSpPr/>
          <p:nvPr/>
        </p:nvSpPr>
        <p:spPr>
          <a:xfrm>
            <a:off x="0" y="0"/>
            <a:ext cx="12192000" cy="1644414"/>
          </a:xfrm>
          <a:prstGeom prst="rect">
            <a:avLst/>
          </a:prstGeom>
          <a:solidFill>
            <a:srgbClr val="1B6097"/>
          </a:solidFill>
          <a:ln>
            <a:solidFill>
              <a:srgbClr val="1B609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Calibri"/>
                <a:cs typeface="Calibri"/>
              </a:rPr>
              <a:t>Commercial Rehabilitation (14E)</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Logo&#10;&#10;AI-generated content may be incorrect.">
            <a:extLst>
              <a:ext uri="{FF2B5EF4-FFF2-40B4-BE49-F238E27FC236}">
                <a16:creationId xmlns:a16="http://schemas.microsoft.com/office/drawing/2014/main" id="{DFE1940F-1939-A71F-96BC-ACE7F7EBD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0644" y="5354209"/>
            <a:ext cx="1375837" cy="1289479"/>
          </a:xfrm>
          <a:prstGeom prst="rect">
            <a:avLst/>
          </a:prstGeom>
        </p:spPr>
      </p:pic>
      <p:pic>
        <p:nvPicPr>
          <p:cNvPr id="4" name="Picture 3">
            <a:extLst>
              <a:ext uri="{FF2B5EF4-FFF2-40B4-BE49-F238E27FC236}">
                <a16:creationId xmlns:a16="http://schemas.microsoft.com/office/drawing/2014/main" id="{B9D2CFBA-DA3A-DED4-6A7F-D9DF3011516B}"/>
              </a:ext>
            </a:extLst>
          </p:cNvPr>
          <p:cNvPicPr>
            <a:picLocks noChangeAspect="1"/>
          </p:cNvPicPr>
          <p:nvPr/>
        </p:nvPicPr>
        <p:blipFill>
          <a:blip r:embed="rId5"/>
          <a:stretch>
            <a:fillRect/>
          </a:stretch>
        </p:blipFill>
        <p:spPr>
          <a:xfrm>
            <a:off x="591403" y="4600992"/>
            <a:ext cx="4719851" cy="2046046"/>
          </a:xfrm>
          <a:prstGeom prst="rect">
            <a:avLst/>
          </a:prstGeom>
        </p:spPr>
      </p:pic>
      <p:pic>
        <p:nvPicPr>
          <p:cNvPr id="5" name="Picture 4">
            <a:extLst>
              <a:ext uri="{FF2B5EF4-FFF2-40B4-BE49-F238E27FC236}">
                <a16:creationId xmlns:a16="http://schemas.microsoft.com/office/drawing/2014/main" id="{FDDF8CAD-ED0F-3E67-D863-1479995AFD13}"/>
              </a:ext>
            </a:extLst>
          </p:cNvPr>
          <p:cNvPicPr>
            <a:picLocks noChangeAspect="1"/>
          </p:cNvPicPr>
          <p:nvPr/>
        </p:nvPicPr>
        <p:blipFill>
          <a:blip r:embed="rId6"/>
          <a:stretch>
            <a:fillRect/>
          </a:stretch>
        </p:blipFill>
        <p:spPr>
          <a:xfrm>
            <a:off x="5811387" y="4599793"/>
            <a:ext cx="4038031" cy="2025699"/>
          </a:xfrm>
          <a:prstGeom prst="rect">
            <a:avLst/>
          </a:prstGeom>
        </p:spPr>
      </p:pic>
      <p:sp>
        <p:nvSpPr>
          <p:cNvPr id="6" name="TextBox 5">
            <a:extLst>
              <a:ext uri="{FF2B5EF4-FFF2-40B4-BE49-F238E27FC236}">
                <a16:creationId xmlns:a16="http://schemas.microsoft.com/office/drawing/2014/main" id="{45A27706-C3B3-6969-84F3-1A3361DEB18A}"/>
              </a:ext>
            </a:extLst>
          </p:cNvPr>
          <p:cNvSpPr txBox="1"/>
          <p:nvPr/>
        </p:nvSpPr>
        <p:spPr>
          <a:xfrm>
            <a:off x="591402" y="626944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Calibri"/>
                <a:cs typeface="Calibri"/>
              </a:rPr>
              <a:t>Before</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029056C-14C4-6067-4438-E1356E3AC836}"/>
              </a:ext>
            </a:extLst>
          </p:cNvPr>
          <p:cNvSpPr txBox="1"/>
          <p:nvPr/>
        </p:nvSpPr>
        <p:spPr>
          <a:xfrm>
            <a:off x="5808827" y="62665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Calibri"/>
                <a:cs typeface="Calibri"/>
              </a:rPr>
              <a:t>After</a:t>
            </a:r>
          </a:p>
        </p:txBody>
      </p:sp>
    </p:spTree>
    <p:extLst>
      <p:ext uri="{BB962C8B-B14F-4D97-AF65-F5344CB8AC3E}">
        <p14:creationId xmlns:p14="http://schemas.microsoft.com/office/powerpoint/2010/main" val="2686801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48E661-259E-E4E1-4306-7AB9A337F3C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B16D77B0-FB3D-2EDA-6E3D-9774C5C32BCD}"/>
              </a:ext>
            </a:extLst>
          </p:cNvPr>
          <p:cNvSpPr>
            <a:spLocks noGrp="1"/>
          </p:cNvSpPr>
          <p:nvPr>
            <p:ph type="subTitle" idx="1"/>
          </p:nvPr>
        </p:nvSpPr>
        <p:spPr>
          <a:xfrm>
            <a:off x="378512" y="1712463"/>
            <a:ext cx="10513753" cy="4237462"/>
          </a:xfrm>
        </p:spPr>
        <p:txBody>
          <a:bodyPr vert="horz" lIns="91440" tIns="45720" rIns="91440" bIns="45720" rtlCol="0" anchor="t">
            <a:normAutofit/>
          </a:bodyPr>
          <a:lstStyle/>
          <a:p>
            <a:pPr marL="457200" indent="-457200" algn="l">
              <a:buChar char="•"/>
            </a:pPr>
            <a:r>
              <a:rPr lang="en-US" sz="3200" b="1">
                <a:solidFill>
                  <a:srgbClr val="002060"/>
                </a:solidFill>
                <a:latin typeface="Gill Sans Nova Light"/>
              </a:rPr>
              <a:t>For-Profit Assistance</a:t>
            </a:r>
            <a:endParaRPr lang="en-US"/>
          </a:p>
          <a:p>
            <a:pPr marL="914400" lvl="1" indent="-457200" algn="l">
              <a:buChar char="•"/>
            </a:pPr>
            <a:r>
              <a:rPr lang="en-US" sz="2800" b="1">
                <a:solidFill>
                  <a:srgbClr val="002060"/>
                </a:solidFill>
                <a:latin typeface="Gill Sans Nova Light"/>
              </a:rPr>
              <a:t>Grants, loans, loan guarantees, technical assistance</a:t>
            </a:r>
          </a:p>
          <a:p>
            <a:pPr marL="457200" indent="-457200" algn="l">
              <a:buChar char="•"/>
            </a:pPr>
            <a:r>
              <a:rPr lang="en-US" sz="3200" b="1">
                <a:solidFill>
                  <a:srgbClr val="002060"/>
                </a:solidFill>
                <a:latin typeface="Gill Sans Nova Light"/>
              </a:rPr>
              <a:t>Recipient or Subrecipient Activities:</a:t>
            </a:r>
            <a:endParaRPr lang="en-US" sz="3200" b="1">
              <a:solidFill>
                <a:srgbClr val="002060"/>
              </a:solidFill>
              <a:latin typeface="Gill Sans Nova Light" panose="020B0302020104020203" pitchFamily="34" charset="0"/>
            </a:endParaRPr>
          </a:p>
          <a:p>
            <a:pPr marL="914400" lvl="1" indent="-457200" algn="l">
              <a:buChar char="•"/>
            </a:pPr>
            <a:r>
              <a:rPr lang="en-US" sz="2800" b="1">
                <a:solidFill>
                  <a:srgbClr val="002060"/>
                </a:solidFill>
                <a:latin typeface="Gill Sans Nova Light"/>
              </a:rPr>
              <a:t>Acquisition, construction, rehabilitation, reconstruction, installation of other related real property equipment or improvements</a:t>
            </a:r>
            <a:endParaRPr lang="en-US" sz="2800" b="1">
              <a:solidFill>
                <a:srgbClr val="002060"/>
              </a:solidFill>
              <a:latin typeface="Gill Sans Nova Light" panose="020B0302020104020203" pitchFamily="34" charset="0"/>
            </a:endParaRPr>
          </a:p>
          <a:p>
            <a:pPr marL="457200" indent="-457200" algn="l">
              <a:buFont typeface="Arial" panose="020B0604020202020204" pitchFamily="34" charset="0"/>
              <a:buChar char="•"/>
            </a:pPr>
            <a:r>
              <a:rPr lang="en-US" sz="3200" b="1">
                <a:solidFill>
                  <a:srgbClr val="002060"/>
                </a:solidFill>
                <a:latin typeface="Gill Sans Nova Light"/>
              </a:rPr>
              <a:t>Triggers:</a:t>
            </a:r>
            <a:endParaRPr lang="en-US">
              <a:solidFill>
                <a:srgbClr val="000000"/>
              </a:solidFill>
              <a:latin typeface="Calibri" panose="020F0502020204030204"/>
              <a:ea typeface="Calibri" panose="020F0502020204030204"/>
              <a:cs typeface="Calibri" panose="020F0502020204030204"/>
            </a:endParaRPr>
          </a:p>
          <a:p>
            <a:pPr marL="914400" lvl="1" indent="-457200" algn="l">
              <a:buFont typeface="Arial" panose="020B0604020202020204" pitchFamily="34" charset="0"/>
              <a:buChar char="•"/>
            </a:pPr>
            <a:r>
              <a:rPr lang="en-US" sz="2800" b="1">
                <a:solidFill>
                  <a:srgbClr val="002060"/>
                </a:solidFill>
                <a:latin typeface="Gill Sans Nova Light"/>
              </a:rPr>
              <a:t>Underwriting</a:t>
            </a:r>
            <a:endParaRPr lang="en-US">
              <a:solidFill>
                <a:srgbClr val="000000"/>
              </a:solidFill>
              <a:latin typeface="Calibri" panose="020F0502020204030204"/>
              <a:ea typeface="Calibri"/>
              <a:cs typeface="Calibri"/>
            </a:endParaRPr>
          </a:p>
          <a:p>
            <a:pPr marL="914400" lvl="1" indent="-457200" algn="l">
              <a:buFont typeface="Arial" panose="020B0604020202020204" pitchFamily="34" charset="0"/>
              <a:buChar char="•"/>
            </a:pPr>
            <a:r>
              <a:rPr lang="en-US" sz="2800" b="1">
                <a:solidFill>
                  <a:srgbClr val="002060"/>
                </a:solidFill>
                <a:latin typeface="Gill Sans Nova Light"/>
              </a:rPr>
              <a:t>Public Benefit Standards</a:t>
            </a:r>
          </a:p>
          <a:p>
            <a:pPr lvl="1" indent="-457200" algn="l">
              <a:spcBef>
                <a:spcPts val="1000"/>
              </a:spcBef>
              <a:buFont typeface="Arial" panose="020B0604020202020204" pitchFamily="34" charset="0"/>
              <a:buChar char="•"/>
            </a:pPr>
            <a:endParaRPr lang="en-US" sz="3200" b="1">
              <a:solidFill>
                <a:srgbClr val="002060"/>
              </a:solidFill>
              <a:latin typeface="Gill Sans Nova Light"/>
            </a:endParaRPr>
          </a:p>
          <a:p>
            <a:pPr lvl="1" algn="l"/>
            <a:endParaRPr lang="en-US" sz="2800" b="1">
              <a:solidFill>
                <a:srgbClr val="002060"/>
              </a:solidFill>
              <a:latin typeface="Gill Sans Nova Light" panose="020B0302020104020203" pitchFamily="34" charset="0"/>
            </a:endParaRPr>
          </a:p>
          <a:p>
            <a:pPr algn="l"/>
            <a:endParaRPr lang="en-US" sz="2000">
              <a:solidFill>
                <a:srgbClr val="002060"/>
              </a:solidFill>
              <a:latin typeface="Gill Sans Nova Light" panose="020B0302020104020203" pitchFamily="34" charset="0"/>
            </a:endParaRPr>
          </a:p>
        </p:txBody>
      </p:sp>
      <p:pic>
        <p:nvPicPr>
          <p:cNvPr id="5" name="Picture 4">
            <a:extLst>
              <a:ext uri="{FF2B5EF4-FFF2-40B4-BE49-F238E27FC236}">
                <a16:creationId xmlns:a16="http://schemas.microsoft.com/office/drawing/2014/main" id="{6EAD696C-F513-0063-17F9-C8CA2563D8A0}"/>
              </a:ext>
            </a:extLst>
          </p:cNvPr>
          <p:cNvPicPr>
            <a:picLocks noChangeAspect="1"/>
          </p:cNvPicPr>
          <p:nvPr/>
        </p:nvPicPr>
        <p:blipFill>
          <a:blip r:embed="rId3"/>
          <a:stretch>
            <a:fillRect/>
          </a:stretch>
        </p:blipFill>
        <p:spPr>
          <a:xfrm rot="21120000">
            <a:off x="4867701" y="4358298"/>
            <a:ext cx="3650777" cy="1996898"/>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AAFD69D2-D7EE-2C09-D036-88B8224B0EAB}"/>
              </a:ext>
            </a:extLst>
          </p:cNvPr>
          <p:cNvSpPr/>
          <p:nvPr/>
        </p:nvSpPr>
        <p:spPr>
          <a:xfrm>
            <a:off x="0" y="0"/>
            <a:ext cx="12192000" cy="1644414"/>
          </a:xfrm>
          <a:prstGeom prst="rect">
            <a:avLst/>
          </a:prstGeom>
          <a:solidFill>
            <a:srgbClr val="1B6097"/>
          </a:solidFill>
          <a:ln>
            <a:solidFill>
              <a:srgbClr val="1B609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Calibri"/>
                <a:cs typeface="Calibri"/>
              </a:rPr>
              <a:t>Special Economic Development Activities (18A)</a:t>
            </a:r>
          </a:p>
        </p:txBody>
      </p:sp>
      <p:pic>
        <p:nvPicPr>
          <p:cNvPr id="6" name="Picture 5">
            <a:extLst>
              <a:ext uri="{FF2B5EF4-FFF2-40B4-BE49-F238E27FC236}">
                <a16:creationId xmlns:a16="http://schemas.microsoft.com/office/drawing/2014/main" id="{D2C040D6-E691-EBC6-2749-C1A202A96EF7}"/>
              </a:ext>
            </a:extLst>
          </p:cNvPr>
          <p:cNvPicPr>
            <a:picLocks noChangeAspect="1"/>
          </p:cNvPicPr>
          <p:nvPr/>
        </p:nvPicPr>
        <p:blipFill>
          <a:blip r:embed="rId4"/>
          <a:stretch>
            <a:fillRect/>
          </a:stretch>
        </p:blipFill>
        <p:spPr>
          <a:xfrm rot="20880000">
            <a:off x="7676155" y="4300467"/>
            <a:ext cx="3117660" cy="2101186"/>
          </a:xfrm>
          <a:prstGeom prst="rect">
            <a:avLst/>
          </a:prstGeom>
        </p:spPr>
      </p:pic>
      <p:pic>
        <p:nvPicPr>
          <p:cNvPr id="17" name="Picture 16" descr="Logo&#10;&#10;AI-generated content may be incorrect.">
            <a:extLst>
              <a:ext uri="{FF2B5EF4-FFF2-40B4-BE49-F238E27FC236}">
                <a16:creationId xmlns:a16="http://schemas.microsoft.com/office/drawing/2014/main" id="{069F8CB7-5641-8572-F992-3D2F2DB2B3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0644" y="5354209"/>
            <a:ext cx="1375837" cy="1289479"/>
          </a:xfrm>
          <a:prstGeom prst="rect">
            <a:avLst/>
          </a:prstGeom>
        </p:spPr>
      </p:pic>
      <p:sp>
        <p:nvSpPr>
          <p:cNvPr id="4" name="TextBox 3">
            <a:extLst>
              <a:ext uri="{FF2B5EF4-FFF2-40B4-BE49-F238E27FC236}">
                <a16:creationId xmlns:a16="http://schemas.microsoft.com/office/drawing/2014/main" id="{31A8EE33-BB66-539E-A5B0-49B89FAA22BF}"/>
              </a:ext>
            </a:extLst>
          </p:cNvPr>
          <p:cNvSpPr txBox="1"/>
          <p:nvPr/>
        </p:nvSpPr>
        <p:spPr>
          <a:xfrm>
            <a:off x="4978589" y="6130119"/>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Calibri"/>
                <a:cs typeface="Calibri"/>
              </a:rPr>
              <a:t>Before</a:t>
            </a: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F76B782-1F1A-7ADE-AA27-DAB231E82585}"/>
              </a:ext>
            </a:extLst>
          </p:cNvPr>
          <p:cNvSpPr txBox="1"/>
          <p:nvPr/>
        </p:nvSpPr>
        <p:spPr>
          <a:xfrm>
            <a:off x="7861679" y="626091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a:ea typeface="Calibri"/>
                <a:cs typeface="Calibri"/>
              </a:rPr>
              <a:t>After</a:t>
            </a:r>
          </a:p>
        </p:txBody>
      </p:sp>
    </p:spTree>
    <p:extLst>
      <p:ext uri="{BB962C8B-B14F-4D97-AF65-F5344CB8AC3E}">
        <p14:creationId xmlns:p14="http://schemas.microsoft.com/office/powerpoint/2010/main" val="2296900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B8CC48-4128-1B5F-E35C-75F3282AAE0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2591E27-9812-3CED-8DA3-C539F7A1A9C0}"/>
              </a:ext>
            </a:extLst>
          </p:cNvPr>
          <p:cNvSpPr>
            <a:spLocks noGrp="1"/>
          </p:cNvSpPr>
          <p:nvPr>
            <p:ph type="subTitle" idx="1"/>
          </p:nvPr>
        </p:nvSpPr>
        <p:spPr>
          <a:xfrm>
            <a:off x="833437" y="1780702"/>
            <a:ext cx="10513753" cy="4237462"/>
          </a:xfrm>
        </p:spPr>
        <p:txBody>
          <a:bodyPr vert="horz" lIns="91440" tIns="45720" rIns="91440" bIns="45720" rtlCol="0" anchor="t">
            <a:normAutofit/>
          </a:bodyPr>
          <a:lstStyle/>
          <a:p>
            <a:pPr algn="l"/>
            <a:r>
              <a:rPr lang="en-US" sz="3200" b="1">
                <a:solidFill>
                  <a:srgbClr val="002060"/>
                </a:solidFill>
                <a:latin typeface="Gill Sans Nova Light"/>
                <a:ea typeface="Calibri"/>
                <a:cs typeface="Calibri"/>
              </a:rPr>
              <a:t>For-profit business with 5 or less employees (inc. owner)</a:t>
            </a:r>
          </a:p>
          <a:p>
            <a:pPr marL="457200" indent="-457200" algn="l">
              <a:buChar char="•"/>
            </a:pPr>
            <a:r>
              <a:rPr lang="en-US" sz="3200" b="1">
                <a:solidFill>
                  <a:srgbClr val="002060"/>
                </a:solidFill>
                <a:latin typeface="Gill Sans Nova Light"/>
              </a:rPr>
              <a:t>Direct financial assistance</a:t>
            </a:r>
            <a:endParaRPr lang="en-US" sz="3200" b="1">
              <a:solidFill>
                <a:srgbClr val="002060"/>
              </a:solidFill>
              <a:latin typeface="Gill Sans Nova Light" panose="020B0302020104020203" pitchFamily="34" charset="0"/>
            </a:endParaRPr>
          </a:p>
          <a:p>
            <a:pPr marL="457200" indent="-457200" algn="l">
              <a:buChar char="•"/>
            </a:pPr>
            <a:r>
              <a:rPr lang="en-US" sz="3200" b="1">
                <a:solidFill>
                  <a:srgbClr val="002060"/>
                </a:solidFill>
                <a:latin typeface="Gill Sans Nova Light"/>
              </a:rPr>
              <a:t>Technical Assistance</a:t>
            </a:r>
            <a:endParaRPr lang="en-US" sz="2800" b="1">
              <a:solidFill>
                <a:srgbClr val="002060"/>
              </a:solidFill>
              <a:latin typeface="Gill Sans Nova Light" panose="020B0302020104020203" pitchFamily="34" charset="0"/>
            </a:endParaRPr>
          </a:p>
          <a:p>
            <a:pPr marL="457200" indent="-457200" algn="l">
              <a:buChar char="•"/>
            </a:pPr>
            <a:endParaRPr lang="en-US" sz="2800" b="1">
              <a:solidFill>
                <a:srgbClr val="002060"/>
              </a:solidFill>
              <a:latin typeface="Gill Sans Nova Light"/>
            </a:endParaRPr>
          </a:p>
          <a:p>
            <a:pPr algn="l"/>
            <a:r>
              <a:rPr lang="en-US" sz="3200" b="1">
                <a:solidFill>
                  <a:srgbClr val="002060"/>
                </a:solidFill>
                <a:latin typeface="Gill Sans Nova Light"/>
              </a:rPr>
              <a:t>No limit on amount or type of assistance to microenterprise</a:t>
            </a:r>
            <a:endParaRPr lang="en-US"/>
          </a:p>
          <a:p>
            <a:pPr algn="l"/>
            <a:r>
              <a:rPr lang="en-US" sz="3200" b="1">
                <a:solidFill>
                  <a:srgbClr val="002060"/>
                </a:solidFill>
                <a:latin typeface="Gill Sans Nova Light"/>
              </a:rPr>
              <a:t>Not subject to public benefit under 570.201(o)</a:t>
            </a:r>
          </a:p>
          <a:p>
            <a:pPr algn="l"/>
            <a:r>
              <a:rPr lang="en-US" sz="3200" b="1">
                <a:solidFill>
                  <a:srgbClr val="002060"/>
                </a:solidFill>
                <a:latin typeface="Gill Sans Nova Light"/>
              </a:rPr>
              <a:t>Owner not required to be LMI but must meet national objective</a:t>
            </a:r>
          </a:p>
          <a:p>
            <a:pPr lvl="1" indent="-457200" algn="l">
              <a:spcBef>
                <a:spcPts val="1000"/>
              </a:spcBef>
              <a:buChar char="•"/>
            </a:pPr>
            <a:endParaRPr lang="en-US" sz="3200" b="1">
              <a:solidFill>
                <a:srgbClr val="002060"/>
              </a:solidFill>
              <a:latin typeface="Gill Sans Nova Light" panose="020B0302020104020203" pitchFamily="34" charset="0"/>
            </a:endParaRPr>
          </a:p>
          <a:p>
            <a:pPr lvl="1" algn="l"/>
            <a:endParaRPr lang="en-US" sz="2800" b="1">
              <a:solidFill>
                <a:srgbClr val="002060"/>
              </a:solidFill>
              <a:latin typeface="Gill Sans Nova Light" panose="020B0302020104020203" pitchFamily="34" charset="0"/>
            </a:endParaRPr>
          </a:p>
          <a:p>
            <a:pPr algn="l"/>
            <a:endParaRPr lang="en-US" sz="2000">
              <a:solidFill>
                <a:srgbClr val="002060"/>
              </a:solidFill>
              <a:latin typeface="Gill Sans Nova Light" panose="020B0302020104020203" pitchFamily="34" charset="0"/>
            </a:endParaRPr>
          </a:p>
        </p:txBody>
      </p:sp>
      <p:sp>
        <p:nvSpPr>
          <p:cNvPr id="16" name="Rectangle 15">
            <a:extLst>
              <a:ext uri="{FF2B5EF4-FFF2-40B4-BE49-F238E27FC236}">
                <a16:creationId xmlns:a16="http://schemas.microsoft.com/office/drawing/2014/main" id="{0B57DC10-621A-BA77-CE3F-4996C9FA67F9}"/>
              </a:ext>
            </a:extLst>
          </p:cNvPr>
          <p:cNvSpPr/>
          <p:nvPr/>
        </p:nvSpPr>
        <p:spPr>
          <a:xfrm>
            <a:off x="0" y="0"/>
            <a:ext cx="12192000" cy="1644414"/>
          </a:xfrm>
          <a:prstGeom prst="rect">
            <a:avLst/>
          </a:prstGeom>
          <a:solidFill>
            <a:srgbClr val="1B6097"/>
          </a:solidFill>
          <a:ln>
            <a:solidFill>
              <a:srgbClr val="1B609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Calibri"/>
                <a:cs typeface="Calibri"/>
              </a:rPr>
              <a:t>Microenterprise Assistance (18C)</a:t>
            </a:r>
          </a:p>
        </p:txBody>
      </p:sp>
      <p:pic>
        <p:nvPicPr>
          <p:cNvPr id="17" name="Picture 16" descr="Logo&#10;&#10;AI-generated content may be incorrect.">
            <a:extLst>
              <a:ext uri="{FF2B5EF4-FFF2-40B4-BE49-F238E27FC236}">
                <a16:creationId xmlns:a16="http://schemas.microsoft.com/office/drawing/2014/main" id="{BE761C78-5B97-9642-7C25-61F7F1C56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644" y="5354209"/>
            <a:ext cx="1375837" cy="1289479"/>
          </a:xfrm>
          <a:prstGeom prst="rect">
            <a:avLst/>
          </a:prstGeom>
        </p:spPr>
      </p:pic>
      <p:sp>
        <p:nvSpPr>
          <p:cNvPr id="4" name="TextBox 3">
            <a:extLst>
              <a:ext uri="{FF2B5EF4-FFF2-40B4-BE49-F238E27FC236}">
                <a16:creationId xmlns:a16="http://schemas.microsoft.com/office/drawing/2014/main" id="{7FDC9928-9A53-9E41-86D3-98D61315E041}"/>
              </a:ext>
            </a:extLst>
          </p:cNvPr>
          <p:cNvSpPr txBox="1"/>
          <p:nvPr/>
        </p:nvSpPr>
        <p:spPr>
          <a:xfrm>
            <a:off x="10178955" y="1472821"/>
            <a:ext cx="1389797" cy="9116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839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7095FA69-0F99-3222-C409-0AA681C879F6}"/>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31825865-F0CD-C913-6406-2317C04F2310}"/>
              </a:ext>
            </a:extLst>
          </p:cNvPr>
          <p:cNvSpPr>
            <a:spLocks noGrp="1"/>
          </p:cNvSpPr>
          <p:nvPr>
            <p:ph type="subTitle" idx="1"/>
          </p:nvPr>
        </p:nvSpPr>
        <p:spPr>
          <a:xfrm>
            <a:off x="833437" y="1780702"/>
            <a:ext cx="10513753" cy="4237462"/>
          </a:xfrm>
        </p:spPr>
        <p:txBody>
          <a:bodyPr vert="horz" lIns="91440" tIns="45720" rIns="91440" bIns="45720" rtlCol="0" anchor="t">
            <a:normAutofit/>
          </a:bodyPr>
          <a:lstStyle/>
          <a:p>
            <a:pPr marL="0" lvl="1" algn="l"/>
            <a:r>
              <a:rPr lang="en-US" sz="3200" b="1">
                <a:solidFill>
                  <a:srgbClr val="002060"/>
                </a:solidFill>
                <a:latin typeface="Gill Sans Nova Light"/>
              </a:rPr>
              <a:t>Involves building skills for </a:t>
            </a:r>
            <a:r>
              <a:rPr lang="en-US" sz="3200" b="1" u="sng">
                <a:solidFill>
                  <a:srgbClr val="002060"/>
                </a:solidFill>
                <a:latin typeface="Gill Sans Nova Light"/>
              </a:rPr>
              <a:t>employees or potential employees</a:t>
            </a:r>
            <a:r>
              <a:rPr lang="en-US" sz="3200" b="1">
                <a:solidFill>
                  <a:srgbClr val="002060"/>
                </a:solidFill>
                <a:latin typeface="Gill Sans Nova Light"/>
              </a:rPr>
              <a:t>. Can be undertaken as part of:</a:t>
            </a:r>
          </a:p>
          <a:p>
            <a:pPr marL="0" lvl="1" algn="l"/>
            <a:endParaRPr lang="en-US" sz="3200" b="1">
              <a:solidFill>
                <a:srgbClr val="002060"/>
              </a:solidFill>
              <a:latin typeface="Gill Sans Nova Light"/>
            </a:endParaRPr>
          </a:p>
          <a:p>
            <a:pPr lvl="1" indent="-457200" algn="l">
              <a:buChar char="•"/>
            </a:pPr>
            <a:r>
              <a:rPr lang="en-US" sz="3200" b="1">
                <a:solidFill>
                  <a:srgbClr val="002060"/>
                </a:solidFill>
                <a:latin typeface="Gill Sans Nova Light"/>
              </a:rPr>
              <a:t>Public Service [570.201(e)]</a:t>
            </a:r>
            <a:endParaRPr lang="en-US" sz="3200" b="1">
              <a:solidFill>
                <a:srgbClr val="002060"/>
              </a:solidFill>
              <a:latin typeface="Gill Sans Nova Light" panose="020B0302020104020203" pitchFamily="34" charset="0"/>
            </a:endParaRPr>
          </a:p>
          <a:p>
            <a:pPr lvl="1" indent="-457200" algn="l">
              <a:buChar char="•"/>
            </a:pPr>
            <a:r>
              <a:rPr lang="en-US" sz="3200" b="1">
                <a:solidFill>
                  <a:srgbClr val="002060"/>
                </a:solidFill>
                <a:latin typeface="Gill Sans Nova Light"/>
              </a:rPr>
              <a:t>Special Economic Development [570.203(c)]</a:t>
            </a:r>
            <a:endParaRPr lang="en-US" sz="3200" b="1">
              <a:solidFill>
                <a:srgbClr val="002060"/>
              </a:solidFill>
              <a:latin typeface="Gill Sans Nova Light" panose="020B0302020104020203" pitchFamily="34" charset="0"/>
            </a:endParaRPr>
          </a:p>
          <a:p>
            <a:pPr lvl="1" indent="-457200" algn="l">
              <a:buChar char="•"/>
            </a:pPr>
            <a:r>
              <a:rPr lang="en-US" sz="3200" b="1">
                <a:solidFill>
                  <a:srgbClr val="002060"/>
                </a:solidFill>
                <a:latin typeface="Gill Sans Nova Light"/>
              </a:rPr>
              <a:t>Micro-Enterprise Activity [570.201(o)]</a:t>
            </a:r>
            <a:endParaRPr lang="en-US" sz="3200" b="1">
              <a:solidFill>
                <a:srgbClr val="002060"/>
              </a:solidFill>
              <a:latin typeface="Gill Sans Nova Light" panose="020B0302020104020203" pitchFamily="34" charset="0"/>
            </a:endParaRPr>
          </a:p>
          <a:p>
            <a:pPr lvl="1" indent="-457200" algn="l">
              <a:buChar char="•"/>
            </a:pPr>
            <a:r>
              <a:rPr lang="en-US" sz="3200" b="1">
                <a:solidFill>
                  <a:srgbClr val="002060"/>
                </a:solidFill>
                <a:latin typeface="Gill Sans Nova Light"/>
              </a:rPr>
              <a:t>Eligible CBDO Activity [570.204] - not subject to </a:t>
            </a:r>
            <a:endParaRPr lang="en-US" sz="3200" b="1">
              <a:solidFill>
                <a:srgbClr val="002060"/>
              </a:solidFill>
              <a:latin typeface="Gill Sans Nova Light" panose="020B0302020104020203" pitchFamily="34" charset="0"/>
            </a:endParaRPr>
          </a:p>
          <a:p>
            <a:pPr marL="457200" lvl="2" algn="l"/>
            <a:r>
              <a:rPr lang="en-US" sz="3000" b="1">
                <a:solidFill>
                  <a:srgbClr val="002060"/>
                </a:solidFill>
                <a:latin typeface="Gill Sans Nova Light"/>
              </a:rPr>
              <a:t>public services cap</a:t>
            </a:r>
            <a:endParaRPr lang="en-US" sz="3000" b="1">
              <a:solidFill>
                <a:srgbClr val="002060"/>
              </a:solidFill>
              <a:latin typeface="Gill Sans Nova Light" panose="020B0302020104020203" pitchFamily="34" charset="0"/>
            </a:endParaRPr>
          </a:p>
          <a:p>
            <a:pPr lvl="1" algn="l"/>
            <a:endParaRPr lang="en-US" sz="2800" b="1">
              <a:solidFill>
                <a:srgbClr val="002060"/>
              </a:solidFill>
              <a:latin typeface="Gill Sans Nova Light" panose="020B0302020104020203" pitchFamily="34" charset="0"/>
            </a:endParaRPr>
          </a:p>
          <a:p>
            <a:pPr algn="l"/>
            <a:endParaRPr lang="en-US" sz="2000">
              <a:solidFill>
                <a:srgbClr val="002060"/>
              </a:solidFill>
              <a:latin typeface="Gill Sans Nova Light" panose="020B0302020104020203" pitchFamily="34" charset="0"/>
            </a:endParaRPr>
          </a:p>
        </p:txBody>
      </p:sp>
      <p:sp>
        <p:nvSpPr>
          <p:cNvPr id="16" name="Rectangle 15">
            <a:extLst>
              <a:ext uri="{FF2B5EF4-FFF2-40B4-BE49-F238E27FC236}">
                <a16:creationId xmlns:a16="http://schemas.microsoft.com/office/drawing/2014/main" id="{F88BEA94-9D2D-0C0A-BE75-F27FEC2BF048}"/>
              </a:ext>
            </a:extLst>
          </p:cNvPr>
          <p:cNvSpPr/>
          <p:nvPr/>
        </p:nvSpPr>
        <p:spPr>
          <a:xfrm>
            <a:off x="0" y="0"/>
            <a:ext cx="12192000" cy="1644414"/>
          </a:xfrm>
          <a:prstGeom prst="rect">
            <a:avLst/>
          </a:prstGeom>
          <a:solidFill>
            <a:srgbClr val="1B6097"/>
          </a:solidFill>
          <a:ln>
            <a:solidFill>
              <a:srgbClr val="1B609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Calibri"/>
                <a:cs typeface="Calibri"/>
              </a:rPr>
              <a:t>Job Training </a:t>
            </a:r>
          </a:p>
        </p:txBody>
      </p:sp>
      <p:pic>
        <p:nvPicPr>
          <p:cNvPr id="17" name="Picture 16" descr="Logo&#10;&#10;AI-generated content may be incorrect.">
            <a:extLst>
              <a:ext uri="{FF2B5EF4-FFF2-40B4-BE49-F238E27FC236}">
                <a16:creationId xmlns:a16="http://schemas.microsoft.com/office/drawing/2014/main" id="{B6C98B11-34D0-441E-E56A-B52284ACB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0644" y="5354209"/>
            <a:ext cx="1375837" cy="1289479"/>
          </a:xfrm>
          <a:prstGeom prst="rect">
            <a:avLst/>
          </a:prstGeom>
        </p:spPr>
      </p:pic>
    </p:spTree>
    <p:extLst>
      <p:ext uri="{BB962C8B-B14F-4D97-AF65-F5344CB8AC3E}">
        <p14:creationId xmlns:p14="http://schemas.microsoft.com/office/powerpoint/2010/main" val="105850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0935686-8E78-C57D-AA7D-D92417ECD7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F1F112-AA77-B9E6-5839-C7C7EAB236AD}"/>
              </a:ext>
            </a:extLst>
          </p:cNvPr>
          <p:cNvSpPr>
            <a:spLocks noGrp="1"/>
          </p:cNvSpPr>
          <p:nvPr>
            <p:ph type="title"/>
          </p:nvPr>
        </p:nvSpPr>
        <p:spPr/>
        <p:txBody>
          <a:bodyPr>
            <a:normAutofit/>
          </a:bodyPr>
          <a:lstStyle/>
          <a:p>
            <a:r>
              <a:rPr lang="en-US" sz="4800" b="1">
                <a:solidFill>
                  <a:schemeClr val="bg1"/>
                </a:solidFill>
                <a:latin typeface="Gill Sans Nova" panose="020B0602020104020203" pitchFamily="34" charset="0"/>
              </a:rPr>
              <a:t>Underwriting Guidelines </a:t>
            </a:r>
          </a:p>
        </p:txBody>
      </p:sp>
      <p:pic>
        <p:nvPicPr>
          <p:cNvPr id="4" name="Picture 3" descr="Logo&#10;&#10;AI-generated content may be incorrect.">
            <a:extLst>
              <a:ext uri="{FF2B5EF4-FFF2-40B4-BE49-F238E27FC236}">
                <a16:creationId xmlns:a16="http://schemas.microsoft.com/office/drawing/2014/main" id="{80ABB640-64B0-3E9A-E9E9-D199B69BCB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
        <p:nvSpPr>
          <p:cNvPr id="3" name="Content Placeholder 5">
            <a:extLst>
              <a:ext uri="{FF2B5EF4-FFF2-40B4-BE49-F238E27FC236}">
                <a16:creationId xmlns:a16="http://schemas.microsoft.com/office/drawing/2014/main" id="{6A83E51C-0892-994E-8138-779C6B73BD4C}"/>
              </a:ext>
            </a:extLst>
          </p:cNvPr>
          <p:cNvSpPr txBox="1">
            <a:spLocks/>
          </p:cNvSpPr>
          <p:nvPr/>
        </p:nvSpPr>
        <p:spPr>
          <a:xfrm>
            <a:off x="402021" y="1581121"/>
            <a:ext cx="5815899" cy="4662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pPr>
            <a:endParaRPr lang="en-US">
              <a:solidFill>
                <a:schemeClr val="bg1"/>
              </a:solidFill>
            </a:endParaRPr>
          </a:p>
        </p:txBody>
      </p:sp>
      <p:graphicFrame>
        <p:nvGraphicFramePr>
          <p:cNvPr id="5" name="Diagram 4">
            <a:extLst>
              <a:ext uri="{FF2B5EF4-FFF2-40B4-BE49-F238E27FC236}">
                <a16:creationId xmlns:a16="http://schemas.microsoft.com/office/drawing/2014/main" id="{A5239833-7727-871B-D3CC-E11E9527790F}"/>
              </a:ext>
            </a:extLst>
          </p:cNvPr>
          <p:cNvGraphicFramePr/>
          <p:nvPr>
            <p:extLst>
              <p:ext uri="{D42A27DB-BD31-4B8C-83A1-F6EECF244321}">
                <p14:modId xmlns:p14="http://schemas.microsoft.com/office/powerpoint/2010/main" val="93187798"/>
              </p:ext>
            </p:extLst>
          </p:nvPr>
        </p:nvGraphicFramePr>
        <p:xfrm>
          <a:off x="1326266" y="2573197"/>
          <a:ext cx="8128000" cy="42848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5">
            <a:extLst>
              <a:ext uri="{FF2B5EF4-FFF2-40B4-BE49-F238E27FC236}">
                <a16:creationId xmlns:a16="http://schemas.microsoft.com/office/drawing/2014/main" id="{C00C50FF-1F49-D532-A2FB-EDB52726B8FE}"/>
              </a:ext>
            </a:extLst>
          </p:cNvPr>
          <p:cNvSpPr txBox="1">
            <a:spLocks/>
          </p:cNvSpPr>
          <p:nvPr/>
        </p:nvSpPr>
        <p:spPr>
          <a:xfrm>
            <a:off x="914399" y="1883323"/>
            <a:ext cx="10341205"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Required for activities eligible under 570.203 and CBDO activities under 570.204 carrying out like activities. Six required criteria include</a:t>
            </a:r>
          </a:p>
        </p:txBody>
      </p:sp>
    </p:spTree>
    <p:extLst>
      <p:ext uri="{BB962C8B-B14F-4D97-AF65-F5344CB8AC3E}">
        <p14:creationId xmlns:p14="http://schemas.microsoft.com/office/powerpoint/2010/main" val="3092599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D0EC78D-30C4-D375-65F6-DA6A17A0E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C83A2-DE4E-9717-42A7-5956D59836E3}"/>
              </a:ext>
            </a:extLst>
          </p:cNvPr>
          <p:cNvSpPr>
            <a:spLocks noGrp="1"/>
          </p:cNvSpPr>
          <p:nvPr>
            <p:ph type="title"/>
          </p:nvPr>
        </p:nvSpPr>
        <p:spPr/>
        <p:txBody>
          <a:bodyPr>
            <a:normAutofit/>
          </a:bodyPr>
          <a:lstStyle/>
          <a:p>
            <a:r>
              <a:rPr lang="en-US" sz="4800" b="1">
                <a:solidFill>
                  <a:schemeClr val="bg1"/>
                </a:solidFill>
                <a:latin typeface="Gill Sans Nova" panose="020B0602020104020203" pitchFamily="34" charset="0"/>
              </a:rPr>
              <a:t>Public Benefit Standards </a:t>
            </a:r>
          </a:p>
        </p:txBody>
      </p:sp>
      <p:pic>
        <p:nvPicPr>
          <p:cNvPr id="4" name="Picture 3" descr="Logo&#10;&#10;AI-generated content may be incorrect.">
            <a:extLst>
              <a:ext uri="{FF2B5EF4-FFF2-40B4-BE49-F238E27FC236}">
                <a16:creationId xmlns:a16="http://schemas.microsoft.com/office/drawing/2014/main" id="{8C427D5E-62C9-2A5D-4B7C-AD8E490F0A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
        <p:nvSpPr>
          <p:cNvPr id="6" name="Content Placeholder 5">
            <a:extLst>
              <a:ext uri="{FF2B5EF4-FFF2-40B4-BE49-F238E27FC236}">
                <a16:creationId xmlns:a16="http://schemas.microsoft.com/office/drawing/2014/main" id="{1058A2ED-4EEB-E3FA-F69C-7DBD14E4C73A}"/>
              </a:ext>
            </a:extLst>
          </p:cNvPr>
          <p:cNvSpPr txBox="1">
            <a:spLocks/>
          </p:cNvSpPr>
          <p:nvPr/>
        </p:nvSpPr>
        <p:spPr>
          <a:xfrm>
            <a:off x="838200" y="1769063"/>
            <a:ext cx="10341205"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rPr>
              <a:t>Required standards to evaluate public benefit provided for special economic development activities per </a:t>
            </a:r>
            <a:r>
              <a:rPr lang="en-US">
                <a:solidFill>
                  <a:schemeClr val="bg1"/>
                </a:solidFill>
                <a:hlinkClick r:id="rId5">
                  <a:extLst>
                    <a:ext uri="{A12FA001-AC4F-418D-AE19-62706E023703}">
                      <ahyp:hlinkClr xmlns:ahyp="http://schemas.microsoft.com/office/drawing/2018/hyperlinkcolor" val="tx"/>
                    </a:ext>
                  </a:extLst>
                </a:hlinkClick>
              </a:rPr>
              <a:t>570.209(b)</a:t>
            </a:r>
            <a:endParaRPr lang="en-US">
              <a:solidFill>
                <a:schemeClr val="bg1"/>
              </a:solidFill>
            </a:endParaRPr>
          </a:p>
          <a:p>
            <a:pPr marL="0" indent="0">
              <a:buNone/>
            </a:pPr>
            <a:endParaRPr lang="en-US">
              <a:solidFill>
                <a:schemeClr val="bg1"/>
              </a:solidFill>
            </a:endParaRPr>
          </a:p>
          <a:p>
            <a:pPr marL="0" indent="0">
              <a:buNone/>
            </a:pPr>
            <a:endParaRPr lang="en-US">
              <a:solidFill>
                <a:schemeClr val="bg1"/>
              </a:solidFill>
            </a:endParaRPr>
          </a:p>
          <a:p>
            <a:pPr marL="0" indent="0">
              <a:buNone/>
            </a:pPr>
            <a:r>
              <a:rPr lang="en-US">
                <a:solidFill>
                  <a:schemeClr val="bg1"/>
                </a:solidFill>
              </a:rPr>
              <a:t> </a:t>
            </a:r>
          </a:p>
        </p:txBody>
      </p:sp>
      <p:graphicFrame>
        <p:nvGraphicFramePr>
          <p:cNvPr id="8" name="Table 7">
            <a:extLst>
              <a:ext uri="{FF2B5EF4-FFF2-40B4-BE49-F238E27FC236}">
                <a16:creationId xmlns:a16="http://schemas.microsoft.com/office/drawing/2014/main" id="{203BCAFC-DD3D-8CFD-E537-4145A517E620}"/>
              </a:ext>
            </a:extLst>
          </p:cNvPr>
          <p:cNvGraphicFramePr>
            <a:graphicFrameLocks noGrp="1"/>
          </p:cNvGraphicFramePr>
          <p:nvPr>
            <p:extLst>
              <p:ext uri="{D42A27DB-BD31-4B8C-83A1-F6EECF244321}">
                <p14:modId xmlns:p14="http://schemas.microsoft.com/office/powerpoint/2010/main" val="24477937"/>
              </p:ext>
            </p:extLst>
          </p:nvPr>
        </p:nvGraphicFramePr>
        <p:xfrm>
          <a:off x="838200" y="2696794"/>
          <a:ext cx="9642803" cy="3821220"/>
        </p:xfrm>
        <a:graphic>
          <a:graphicData uri="http://schemas.openxmlformats.org/drawingml/2006/table">
            <a:tbl>
              <a:tblPr firstRow="1" firstCol="1" bandRow="1">
                <a:tableStyleId>{5C22544A-7EE6-4342-B048-85BDC9FD1C3A}</a:tableStyleId>
              </a:tblPr>
              <a:tblGrid>
                <a:gridCol w="2064471">
                  <a:extLst>
                    <a:ext uri="{9D8B030D-6E8A-4147-A177-3AD203B41FA5}">
                      <a16:colId xmlns:a16="http://schemas.microsoft.com/office/drawing/2014/main" val="4104411701"/>
                    </a:ext>
                  </a:extLst>
                </a:gridCol>
                <a:gridCol w="3676453">
                  <a:extLst>
                    <a:ext uri="{9D8B030D-6E8A-4147-A177-3AD203B41FA5}">
                      <a16:colId xmlns:a16="http://schemas.microsoft.com/office/drawing/2014/main" val="658007079"/>
                    </a:ext>
                  </a:extLst>
                </a:gridCol>
                <a:gridCol w="3901879">
                  <a:extLst>
                    <a:ext uri="{9D8B030D-6E8A-4147-A177-3AD203B41FA5}">
                      <a16:colId xmlns:a16="http://schemas.microsoft.com/office/drawing/2014/main" val="3726093708"/>
                    </a:ext>
                  </a:extLst>
                </a:gridCol>
              </a:tblGrid>
              <a:tr h="0">
                <a:tc>
                  <a:txBody>
                    <a:bodyPr/>
                    <a:lstStyle/>
                    <a:p>
                      <a:endParaRPr lang="en-US" sz="1800" b="0"/>
                    </a:p>
                  </a:txBody>
                  <a:tcPr/>
                </a:tc>
                <a:tc>
                  <a:txBody>
                    <a:bodyPr/>
                    <a:lstStyle/>
                    <a:p>
                      <a:r>
                        <a:rPr lang="en-US" sz="1800" b="1"/>
                        <a:t>Individual Standards (project level)</a:t>
                      </a:r>
                    </a:p>
                  </a:txBody>
                  <a:tcPr/>
                </a:tc>
                <a:tc>
                  <a:txBody>
                    <a:bodyPr/>
                    <a:lstStyle/>
                    <a:p>
                      <a:r>
                        <a:rPr lang="en-US" sz="1800" b="1"/>
                        <a:t>Aggregate Standards (portfolio level)</a:t>
                      </a:r>
                    </a:p>
                  </a:txBody>
                  <a:tcPr/>
                </a:tc>
                <a:extLst>
                  <a:ext uri="{0D108BD9-81ED-4DB2-BD59-A6C34878D82A}">
                    <a16:rowId xmlns:a16="http://schemas.microsoft.com/office/drawing/2014/main" val="4154223506"/>
                  </a:ext>
                </a:extLst>
              </a:tr>
              <a:tr h="691092">
                <a:tc>
                  <a:txBody>
                    <a:bodyPr/>
                    <a:lstStyle/>
                    <a:p>
                      <a:r>
                        <a:rPr lang="en-US" sz="1800" b="0"/>
                        <a:t>Scope</a:t>
                      </a:r>
                    </a:p>
                  </a:txBody>
                  <a:tcPr>
                    <a:lnB w="38100" cap="flat" cmpd="sng" algn="ctr">
                      <a:solidFill>
                        <a:schemeClr val="tx1"/>
                      </a:solidFill>
                      <a:prstDash val="solid"/>
                      <a:round/>
                      <a:headEnd type="none" w="med" len="med"/>
                      <a:tailEnd type="none" w="med" len="med"/>
                    </a:lnB>
                  </a:tcPr>
                </a:tc>
                <a:tc>
                  <a:txBody>
                    <a:bodyPr/>
                    <a:lstStyle/>
                    <a:p>
                      <a:r>
                        <a:rPr lang="en-US" sz="1800" b="0"/>
                        <a:t>Applied to each individual project</a:t>
                      </a:r>
                    </a:p>
                  </a:txBody>
                  <a:tcPr>
                    <a:lnB w="38100" cap="flat" cmpd="sng" algn="ctr">
                      <a:solidFill>
                        <a:schemeClr val="tx1"/>
                      </a:solidFill>
                      <a:prstDash val="solid"/>
                      <a:round/>
                      <a:headEnd type="none" w="med" len="med"/>
                      <a:tailEnd type="none" w="med" len="med"/>
                    </a:lnB>
                  </a:tcPr>
                </a:tc>
                <a:tc>
                  <a:txBody>
                    <a:bodyPr/>
                    <a:lstStyle/>
                    <a:p>
                      <a:r>
                        <a:rPr lang="en-US" sz="1800" b="0"/>
                        <a:t>Applied to the total of all projects in program year</a:t>
                      </a:r>
                    </a:p>
                  </a:txBody>
                  <a:tcP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1997003"/>
                  </a:ext>
                </a:extLst>
              </a:tr>
              <a:tr h="691092">
                <a:tc>
                  <a:txBody>
                    <a:bodyPr/>
                    <a:lstStyle/>
                    <a:p>
                      <a:r>
                        <a:rPr lang="en-US" sz="1800" b="1"/>
                        <a:t>Job Creation/Retention</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sz="1800" b="1"/>
                        <a:t>Max $50,000 CDBG per FTE job</a:t>
                      </a:r>
                    </a:p>
                  </a:txBody>
                  <a:tcPr>
                    <a:lnT w="38100" cap="flat" cmpd="sng" algn="ctr">
                      <a:solidFill>
                        <a:schemeClr val="tx1"/>
                      </a:solidFill>
                      <a:prstDash val="solid"/>
                      <a:round/>
                      <a:headEnd type="none" w="med" len="med"/>
                      <a:tailEnd type="none" w="med" len="med"/>
                    </a:lnT>
                  </a:tcPr>
                </a:tc>
                <a:tc>
                  <a:txBody>
                    <a:bodyPr/>
                    <a:lstStyle/>
                    <a:p>
                      <a:r>
                        <a:rPr lang="en-US" sz="1800" b="1"/>
                        <a:t>Average of $35,000 CDBG per FTE job</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0841029"/>
                  </a:ext>
                </a:extLst>
              </a:tr>
              <a:tr h="691092">
                <a:tc>
                  <a:txBody>
                    <a:bodyPr/>
                    <a:lstStyle/>
                    <a:p>
                      <a:r>
                        <a:rPr lang="en-US" sz="1800" b="1"/>
                        <a:t>Service Area (residents)</a:t>
                      </a:r>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1800" b="1"/>
                        <a:t>Max $1,000 CDBG per LMI person served</a:t>
                      </a:r>
                    </a:p>
                  </a:txBody>
                  <a:tcPr>
                    <a:lnB w="38100" cap="flat" cmpd="sng" algn="ctr">
                      <a:solidFill>
                        <a:schemeClr val="tx1"/>
                      </a:solidFill>
                      <a:prstDash val="solid"/>
                      <a:round/>
                      <a:headEnd type="none" w="med" len="med"/>
                      <a:tailEnd type="none" w="med" len="med"/>
                    </a:lnB>
                  </a:tcPr>
                </a:tc>
                <a:tc>
                  <a:txBody>
                    <a:bodyPr/>
                    <a:lstStyle/>
                    <a:p>
                      <a:r>
                        <a:rPr lang="en-US" sz="1800" b="1"/>
                        <a:t>Average of $350 CDBG per LMI person served</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0676872"/>
                  </a:ext>
                </a:extLst>
              </a:tr>
              <a:tr h="691092">
                <a:tc>
                  <a:txBody>
                    <a:bodyPr/>
                    <a:lstStyle/>
                    <a:p>
                      <a:r>
                        <a:rPr lang="en-US" sz="1800" b="0"/>
                        <a:t>Timing</a:t>
                      </a:r>
                    </a:p>
                  </a:txBody>
                  <a:tcPr>
                    <a:lnT w="38100" cap="flat" cmpd="sng" algn="ctr">
                      <a:solidFill>
                        <a:schemeClr val="tx1"/>
                      </a:solidFill>
                      <a:prstDash val="solid"/>
                      <a:round/>
                      <a:headEnd type="none" w="med" len="med"/>
                      <a:tailEnd type="none" w="med" len="med"/>
                    </a:lnT>
                  </a:tcPr>
                </a:tc>
                <a:tc>
                  <a:txBody>
                    <a:bodyPr/>
                    <a:lstStyle/>
                    <a:p>
                      <a:r>
                        <a:rPr lang="en-US" sz="1800" b="0"/>
                        <a:t>Evaluated at time funds are obligated</a:t>
                      </a:r>
                    </a:p>
                  </a:txBody>
                  <a:tcPr>
                    <a:lnT w="38100" cap="flat" cmpd="sng" algn="ctr">
                      <a:solidFill>
                        <a:schemeClr val="tx1"/>
                      </a:solidFill>
                      <a:prstDash val="solid"/>
                      <a:round/>
                      <a:headEnd type="none" w="med" len="med"/>
                      <a:tailEnd type="none" w="med" len="med"/>
                    </a:lnT>
                  </a:tcPr>
                </a:tc>
                <a:tc>
                  <a:txBody>
                    <a:bodyPr/>
                    <a:lstStyle/>
                    <a:p>
                      <a:r>
                        <a:rPr lang="en-US" sz="1800" b="0"/>
                        <a:t>Evaluated annually for all projects obligated in that year</a:t>
                      </a:r>
                    </a:p>
                  </a:txBody>
                  <a:tcP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93830984"/>
                  </a:ext>
                </a:extLst>
              </a:tr>
              <a:tr h="691092">
                <a:tc>
                  <a:txBody>
                    <a:bodyPr/>
                    <a:lstStyle/>
                    <a:p>
                      <a:r>
                        <a:rPr lang="en-US" sz="1800" b="0"/>
                        <a:t>Non-Compliance</a:t>
                      </a:r>
                    </a:p>
                  </a:txBody>
                  <a:tcPr/>
                </a:tc>
                <a:tc>
                  <a:txBody>
                    <a:bodyPr/>
                    <a:lstStyle/>
                    <a:p>
                      <a:r>
                        <a:rPr lang="en-US" sz="1800" b="0"/>
                        <a:t>Project must be modified or funding repaid</a:t>
                      </a:r>
                    </a:p>
                  </a:txBody>
                  <a:tcPr/>
                </a:tc>
                <a:tc>
                  <a:txBody>
                    <a:bodyPr/>
                    <a:lstStyle/>
                    <a:p>
                      <a:r>
                        <a:rPr lang="en-US" sz="1800" b="0"/>
                        <a:t>Grantee must meet standard across portfolio</a:t>
                      </a:r>
                    </a:p>
                  </a:txBody>
                  <a:tcPr/>
                </a:tc>
                <a:extLst>
                  <a:ext uri="{0D108BD9-81ED-4DB2-BD59-A6C34878D82A}">
                    <a16:rowId xmlns:a16="http://schemas.microsoft.com/office/drawing/2014/main" val="2318065773"/>
                  </a:ext>
                </a:extLst>
              </a:tr>
            </a:tbl>
          </a:graphicData>
        </a:graphic>
      </p:graphicFrame>
    </p:spTree>
    <p:extLst>
      <p:ext uri="{BB962C8B-B14F-4D97-AF65-F5344CB8AC3E}">
        <p14:creationId xmlns:p14="http://schemas.microsoft.com/office/powerpoint/2010/main" val="3895698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A5BA27-12C7-3F57-D694-552498E2E75D}"/>
              </a:ext>
            </a:extLst>
          </p:cNvPr>
          <p:cNvSpPr/>
          <p:nvPr/>
        </p:nvSpPr>
        <p:spPr>
          <a:xfrm>
            <a:off x="482376" y="1028701"/>
            <a:ext cx="11227241" cy="5561010"/>
          </a:xfrm>
          <a:prstGeom prst="rect">
            <a:avLst/>
          </a:prstGeom>
          <a:solidFill>
            <a:schemeClr val="bg1">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8" descr="Map&#10;&#10;AI-generated content may be incorrect.">
            <a:extLst>
              <a:ext uri="{FF2B5EF4-FFF2-40B4-BE49-F238E27FC236}">
                <a16:creationId xmlns:a16="http://schemas.microsoft.com/office/drawing/2014/main" id="{D6A09B96-D52A-0946-1C26-ACD2D2129F3E}"/>
              </a:ext>
            </a:extLst>
          </p:cNvPr>
          <p:cNvPicPr>
            <a:picLocks noChangeAspect="1"/>
          </p:cNvPicPr>
          <p:nvPr/>
        </p:nvPicPr>
        <p:blipFill>
          <a:blip r:embed="rId3"/>
          <a:stretch>
            <a:fillRect/>
          </a:stretch>
        </p:blipFill>
        <p:spPr>
          <a:xfrm>
            <a:off x="5823046" y="1473957"/>
            <a:ext cx="5498876" cy="4118345"/>
          </a:xfrm>
          <a:prstGeom prst="rect">
            <a:avLst/>
          </a:prstGeom>
          <a:noFill/>
          <a:ln cap="flat">
            <a:noFill/>
          </a:ln>
        </p:spPr>
      </p:pic>
      <p:sp>
        <p:nvSpPr>
          <p:cNvPr id="5" name="TextBox 9">
            <a:extLst>
              <a:ext uri="{FF2B5EF4-FFF2-40B4-BE49-F238E27FC236}">
                <a16:creationId xmlns:a16="http://schemas.microsoft.com/office/drawing/2014/main" id="{9D94BA2B-F3F0-C71E-B73B-5A7362BBA122}"/>
              </a:ext>
            </a:extLst>
          </p:cNvPr>
          <p:cNvSpPr txBox="1"/>
          <p:nvPr/>
        </p:nvSpPr>
        <p:spPr>
          <a:xfrm>
            <a:off x="482375" y="1113656"/>
            <a:ext cx="11227241" cy="430887"/>
          </a:xfrm>
          <a:prstGeom prst="rect">
            <a:avLst/>
          </a:prstGeom>
          <a:noFill/>
          <a:ln cap="flat">
            <a:noFill/>
          </a:ln>
        </p:spPr>
        <p:txBody>
          <a:bodyPr vert="horz" wrap="square" lIns="91440" tIns="45720" rIns="91440" bIns="45720" anchor="t" anchorCtr="1" compatLnSpc="1">
            <a:spAutoFit/>
          </a:bodyPr>
          <a:lstStyle/>
          <a:p>
            <a:pPr marL="0" marR="0" lvl="0" indent="0" algn="ctr"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2200" b="0" i="0" u="none" strike="noStrike" kern="0" cap="none" spc="0" normalizeH="0" baseline="0" noProof="0">
                <a:ln>
                  <a:noFill/>
                </a:ln>
                <a:solidFill>
                  <a:srgbClr val="002060"/>
                </a:solidFill>
                <a:effectLst/>
                <a:uLnTx/>
                <a:uFillTx/>
                <a:latin typeface="Gill Sans Nova Light" panose="020B0302020104020203" pitchFamily="34" charset="0"/>
                <a:cs typeface="Arial"/>
              </a:rPr>
              <a:t>Home of Snoopy, the Post-it Note, and Two-Time Walter Cup PWHL Winners…the MN Frost</a:t>
            </a:r>
          </a:p>
        </p:txBody>
      </p:sp>
      <p:sp>
        <p:nvSpPr>
          <p:cNvPr id="6" name="TextBox 10">
            <a:extLst>
              <a:ext uri="{FF2B5EF4-FFF2-40B4-BE49-F238E27FC236}">
                <a16:creationId xmlns:a16="http://schemas.microsoft.com/office/drawing/2014/main" id="{F08D953F-AF35-5C5A-5E7C-D16505D2197C}"/>
              </a:ext>
            </a:extLst>
          </p:cNvPr>
          <p:cNvSpPr txBox="1"/>
          <p:nvPr/>
        </p:nvSpPr>
        <p:spPr>
          <a:xfrm>
            <a:off x="7537602" y="5099882"/>
            <a:ext cx="3068976" cy="1241622"/>
          </a:xfrm>
          <a:prstGeom prst="rect">
            <a:avLst/>
          </a:prstGeom>
          <a:noFill/>
          <a:ln cap="flat">
            <a:noFill/>
          </a:ln>
        </p:spPr>
        <p:txBody>
          <a:bodyPr vert="horz" wrap="square" lIns="91440" tIns="45720" rIns="91440" bIns="45720" anchor="t" anchorCtr="0" compatLnSpc="1">
            <a:spAutoFit/>
          </a:bodyPr>
          <a:lstStyle/>
          <a:p>
            <a:pPr marL="0" marR="0" lvl="0" indent="0" algn="l" defTabSz="1219169"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867" b="1" i="0" u="none" strike="noStrike" kern="0" cap="none" spc="0" normalizeH="0" baseline="0" noProof="0">
                <a:ln>
                  <a:noFill/>
                </a:ln>
                <a:solidFill>
                  <a:srgbClr val="002060"/>
                </a:solidFill>
                <a:effectLst/>
                <a:uLnTx/>
                <a:uFillTx/>
                <a:latin typeface="Gill Sans Nova" panose="020B0602020104020203" pitchFamily="34" charset="0"/>
                <a:cs typeface="Arial"/>
              </a:rPr>
              <a:t>2025 HUD Allocations:</a:t>
            </a:r>
          </a:p>
          <a:p>
            <a:pPr lvl="1" defTabSz="1219169">
              <a:defRPr sz="1800" b="0" i="0" u="none" strike="noStrike" kern="0" cap="none" spc="0" baseline="0">
                <a:solidFill>
                  <a:srgbClr val="000000"/>
                </a:solidFill>
                <a:uFillTx/>
              </a:defRPr>
            </a:pPr>
            <a:r>
              <a:rPr kumimoji="0" lang="en-US" sz="1867" b="1" i="0" u="none" strike="noStrike" kern="0" cap="none" spc="0" normalizeH="0" baseline="0" noProof="0">
                <a:ln>
                  <a:noFill/>
                </a:ln>
                <a:solidFill>
                  <a:srgbClr val="002060"/>
                </a:solidFill>
                <a:effectLst/>
                <a:uLnTx/>
                <a:uFillTx/>
                <a:latin typeface="Gill Sans Nova" panose="020B0602020104020203" pitchFamily="34" charset="0"/>
                <a:cs typeface="Arial"/>
              </a:rPr>
              <a:t>CDBG = $6,756,518</a:t>
            </a:r>
          </a:p>
          <a:p>
            <a:pPr lvl="1" defTabSz="1219169">
              <a:defRPr sz="1800" b="0" i="0" u="none" strike="noStrike" kern="0" cap="none" spc="0" baseline="0">
                <a:solidFill>
                  <a:srgbClr val="000000"/>
                </a:solidFill>
                <a:uFillTx/>
              </a:defRPr>
            </a:pPr>
            <a:r>
              <a:rPr kumimoji="0" lang="en-US" sz="1867" b="1" i="0" u="none" strike="noStrike" kern="0" cap="none" spc="0" normalizeH="0" baseline="0" noProof="0">
                <a:ln>
                  <a:noFill/>
                </a:ln>
                <a:solidFill>
                  <a:srgbClr val="002060"/>
                </a:solidFill>
                <a:effectLst/>
                <a:uLnTx/>
                <a:uFillTx/>
                <a:latin typeface="Gill Sans Nova" panose="020B0602020104020203" pitchFamily="34" charset="0"/>
                <a:cs typeface="Arial"/>
              </a:rPr>
              <a:t>HOME = $1,423,385</a:t>
            </a:r>
          </a:p>
          <a:p>
            <a:pPr lvl="1" defTabSz="1219169">
              <a:defRPr sz="1800" b="0" i="0" u="none" strike="noStrike" kern="0" cap="none" spc="0" baseline="0">
                <a:solidFill>
                  <a:srgbClr val="000000"/>
                </a:solidFill>
                <a:uFillTx/>
              </a:defRPr>
            </a:pPr>
            <a:r>
              <a:rPr kumimoji="0" lang="en-US" sz="1867" b="1" i="0" u="none" strike="noStrike" kern="0" cap="none" spc="0" normalizeH="0" baseline="0" noProof="0">
                <a:ln>
                  <a:noFill/>
                </a:ln>
                <a:solidFill>
                  <a:srgbClr val="002060"/>
                </a:solidFill>
                <a:effectLst/>
                <a:uLnTx/>
                <a:uFillTx/>
                <a:latin typeface="Gill Sans Nova" panose="020B0602020104020203" pitchFamily="34" charset="0"/>
                <a:cs typeface="Arial"/>
              </a:rPr>
              <a:t>ESG = $594,589</a:t>
            </a:r>
          </a:p>
        </p:txBody>
      </p:sp>
      <p:sp>
        <p:nvSpPr>
          <p:cNvPr id="10" name="TextBox 9">
            <a:extLst>
              <a:ext uri="{FF2B5EF4-FFF2-40B4-BE49-F238E27FC236}">
                <a16:creationId xmlns:a16="http://schemas.microsoft.com/office/drawing/2014/main" id="{D779E182-1BE6-F4A1-1A74-ACA0B159C9A5}"/>
              </a:ext>
            </a:extLst>
          </p:cNvPr>
          <p:cNvSpPr txBox="1"/>
          <p:nvPr/>
        </p:nvSpPr>
        <p:spPr>
          <a:xfrm>
            <a:off x="482376" y="230190"/>
            <a:ext cx="9727791" cy="830997"/>
          </a:xfrm>
          <a:prstGeom prst="rect">
            <a:avLst/>
          </a:prstGeom>
          <a:noFill/>
        </p:spPr>
        <p:txBody>
          <a:bodyPr wrap="square" rtlCol="0">
            <a:spAutoFit/>
          </a:bodyPr>
          <a:lstStyle/>
          <a:p>
            <a:r>
              <a:rPr lang="en-US" sz="4800" b="1">
                <a:solidFill>
                  <a:srgbClr val="002060"/>
                </a:solidFill>
                <a:latin typeface="Gill Sans Nova" panose="020B0602020104020203" pitchFamily="34" charset="0"/>
              </a:rPr>
              <a:t>City of Saint Paul</a:t>
            </a:r>
          </a:p>
        </p:txBody>
      </p:sp>
      <p:pic>
        <p:nvPicPr>
          <p:cNvPr id="11" name="Picture 10" descr="Logo&#10;&#10;AI-generated content may be incorrect.">
            <a:extLst>
              <a:ext uri="{FF2B5EF4-FFF2-40B4-BE49-F238E27FC236}">
                <a16:creationId xmlns:a16="http://schemas.microsoft.com/office/drawing/2014/main" id="{38444E6C-9D55-196F-517A-BDCAD35A6F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7446" y="5557013"/>
            <a:ext cx="1375837" cy="1289479"/>
          </a:xfrm>
          <a:prstGeom prst="rect">
            <a:avLst/>
          </a:prstGeom>
        </p:spPr>
      </p:pic>
      <p:sp>
        <p:nvSpPr>
          <p:cNvPr id="12" name="TextBox 11">
            <a:extLst>
              <a:ext uri="{FF2B5EF4-FFF2-40B4-BE49-F238E27FC236}">
                <a16:creationId xmlns:a16="http://schemas.microsoft.com/office/drawing/2014/main" id="{12D24971-7589-5F7A-E7FC-77034A79E0E7}"/>
              </a:ext>
            </a:extLst>
          </p:cNvPr>
          <p:cNvSpPr txBox="1"/>
          <p:nvPr/>
        </p:nvSpPr>
        <p:spPr>
          <a:xfrm>
            <a:off x="736635" y="1512057"/>
            <a:ext cx="5086410" cy="5139869"/>
          </a:xfrm>
          <a:prstGeom prst="rect">
            <a:avLst/>
          </a:prstGeom>
          <a:noFill/>
        </p:spPr>
        <p:txBody>
          <a:bodyPr wrap="square" rtlCol="0">
            <a:spAutoFit/>
          </a:bodyPr>
          <a:lstStyle/>
          <a:p>
            <a:pPr>
              <a:spcAft>
                <a:spcPts val="1200"/>
              </a:spcAft>
            </a:pPr>
            <a:r>
              <a:rPr lang="en-US" sz="2200">
                <a:solidFill>
                  <a:srgbClr val="002060"/>
                </a:solidFill>
                <a:latin typeface="Gill Sans Nova Light" panose="020B0302020104020203" pitchFamily="34" charset="0"/>
              </a:rPr>
              <a:t>Capital City, pop = 311,527 (2020)</a:t>
            </a:r>
          </a:p>
          <a:p>
            <a:r>
              <a:rPr lang="en-US" sz="2200">
                <a:solidFill>
                  <a:srgbClr val="002060"/>
                </a:solidFill>
                <a:latin typeface="Gill Sans Nova Light" panose="020B0302020104020203" pitchFamily="34" charset="0"/>
              </a:rPr>
              <a:t>Smaller half of the “Twin Cities” at 56 sq. miles</a:t>
            </a:r>
          </a:p>
          <a:p>
            <a:pPr marL="742950" lvl="1" indent="-285750">
              <a:buFont typeface="Arial" panose="020B0604020202020204" pitchFamily="34" charset="0"/>
              <a:buChar char="•"/>
            </a:pPr>
            <a:r>
              <a:rPr lang="en-US" sz="2200">
                <a:solidFill>
                  <a:srgbClr val="002060"/>
                </a:solidFill>
                <a:latin typeface="Gill Sans Nova Light" panose="020B0302020104020203" pitchFamily="34" charset="0"/>
              </a:rPr>
              <a:t>16 sq. miles of non-taxable land</a:t>
            </a:r>
          </a:p>
          <a:p>
            <a:pPr marL="742950" lvl="1" indent="-285750">
              <a:buFont typeface="Arial" panose="020B0604020202020204" pitchFamily="34" charset="0"/>
              <a:buChar char="•"/>
            </a:pPr>
            <a:r>
              <a:rPr lang="en-US" sz="2200">
                <a:solidFill>
                  <a:srgbClr val="002060"/>
                </a:solidFill>
                <a:latin typeface="Gill Sans Nova Light" panose="020B0302020104020203" pitchFamily="34" charset="0"/>
              </a:rPr>
              <a:t>Over 160 parks consuming 4,000 acres</a:t>
            </a:r>
          </a:p>
          <a:p>
            <a:pPr marL="742950" lvl="1" indent="-285750">
              <a:buFont typeface="Arial" panose="020B0604020202020204" pitchFamily="34" charset="0"/>
              <a:buChar char="•"/>
            </a:pPr>
            <a:r>
              <a:rPr lang="en-US" sz="2200">
                <a:solidFill>
                  <a:srgbClr val="002060"/>
                </a:solidFill>
                <a:latin typeface="Gill Sans Nova Light" panose="020B0302020104020203" pitchFamily="34" charset="0"/>
              </a:rPr>
              <a:t>100 miles of trails</a:t>
            </a:r>
          </a:p>
          <a:p>
            <a:pPr marL="742950" lvl="1" indent="-285750">
              <a:buFont typeface="Arial" panose="020B0604020202020204" pitchFamily="34" charset="0"/>
              <a:buChar char="•"/>
            </a:pPr>
            <a:r>
              <a:rPr lang="en-US" sz="2200">
                <a:solidFill>
                  <a:srgbClr val="002060"/>
                </a:solidFill>
                <a:latin typeface="Gill Sans Nova Light" panose="020B0302020104020203" pitchFamily="34" charset="0"/>
              </a:rPr>
              <a:t>14 colleges and universities</a:t>
            </a:r>
          </a:p>
          <a:p>
            <a:pPr marL="742950" lvl="1" indent="-285750">
              <a:buFont typeface="Arial" panose="020B0604020202020204" pitchFamily="34" charset="0"/>
              <a:buChar char="•"/>
            </a:pPr>
            <a:r>
              <a:rPr lang="en-US" sz="2200">
                <a:solidFill>
                  <a:srgbClr val="002060"/>
                </a:solidFill>
                <a:latin typeface="Gill Sans Nova Light" panose="020B0302020104020203" pitchFamily="34" charset="0"/>
              </a:rPr>
              <a:t>City with the most shoreline on the Mississippi at 26 linear miles</a:t>
            </a:r>
          </a:p>
          <a:p>
            <a:pPr>
              <a:spcAft>
                <a:spcPts val="1200"/>
              </a:spcAft>
            </a:pPr>
            <a:r>
              <a:rPr lang="en-US" sz="2200">
                <a:solidFill>
                  <a:srgbClr val="002060"/>
                </a:solidFill>
                <a:latin typeface="Gill Sans Nova Light" panose="020B0302020104020203" pitchFamily="34" charset="0"/>
              </a:rPr>
              <a:t>Originally inhabited by Sioux and Ojibwe peoples</a:t>
            </a:r>
          </a:p>
          <a:p>
            <a:r>
              <a:rPr lang="en-US" sz="2200">
                <a:solidFill>
                  <a:srgbClr val="002060"/>
                </a:solidFill>
                <a:latin typeface="Gill Sans Nova Light" panose="020B0302020104020203" pitchFamily="34" charset="0"/>
              </a:rPr>
              <a:t>Currently more than 114 languages spoken at Saint Paul schools</a:t>
            </a:r>
          </a:p>
        </p:txBody>
      </p:sp>
    </p:spTree>
    <p:extLst>
      <p:ext uri="{BB962C8B-B14F-4D97-AF65-F5344CB8AC3E}">
        <p14:creationId xmlns:p14="http://schemas.microsoft.com/office/powerpoint/2010/main" val="3186440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40E46F3-41C8-7FAF-4077-AECE984B3B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DFA3EF-D7AA-3746-B015-FAA3F9EF349E}"/>
              </a:ext>
            </a:extLst>
          </p:cNvPr>
          <p:cNvSpPr>
            <a:spLocks noGrp="1"/>
          </p:cNvSpPr>
          <p:nvPr>
            <p:ph type="title"/>
          </p:nvPr>
        </p:nvSpPr>
        <p:spPr/>
        <p:txBody>
          <a:bodyPr>
            <a:normAutofit/>
          </a:bodyPr>
          <a:lstStyle/>
          <a:p>
            <a:r>
              <a:rPr lang="en-US" sz="4800" b="1">
                <a:solidFill>
                  <a:schemeClr val="bg1"/>
                </a:solidFill>
                <a:latin typeface="Gill Sans Nova" panose="020B0602020104020203" pitchFamily="34" charset="0"/>
              </a:rPr>
              <a:t>Agenda</a:t>
            </a:r>
          </a:p>
        </p:txBody>
      </p:sp>
      <p:sp>
        <p:nvSpPr>
          <p:cNvPr id="3" name="Subtitle 2">
            <a:extLst>
              <a:ext uri="{FF2B5EF4-FFF2-40B4-BE49-F238E27FC236}">
                <a16:creationId xmlns:a16="http://schemas.microsoft.com/office/drawing/2014/main" id="{0DB216E9-460F-240F-DE26-CD81EDBE0ACF}"/>
              </a:ext>
            </a:extLst>
          </p:cNvPr>
          <p:cNvSpPr>
            <a:spLocks noGrp="1"/>
          </p:cNvSpPr>
          <p:nvPr>
            <p:ph idx="1"/>
          </p:nvPr>
        </p:nvSpPr>
        <p:spPr>
          <a:xfrm>
            <a:off x="838200" y="1421134"/>
            <a:ext cx="10515600" cy="4351338"/>
          </a:xfrm>
        </p:spPr>
        <p:txBody>
          <a:bodyPr vert="horz" lIns="91440" tIns="45720" rIns="91440" bIns="45720" rtlCol="0" anchor="t">
            <a:noAutofit/>
          </a:bodyPr>
          <a:lstStyle/>
          <a:p>
            <a:pPr marL="0" indent="0">
              <a:lnSpc>
                <a:spcPct val="150000"/>
              </a:lnSpc>
              <a:spcBef>
                <a:spcPts val="0"/>
              </a:spcBef>
              <a:spcAft>
                <a:spcPts val="600"/>
              </a:spcAft>
              <a:buNone/>
            </a:pPr>
            <a:r>
              <a:rPr lang="en-US" sz="3200">
                <a:solidFill>
                  <a:schemeClr val="bg1"/>
                </a:solidFill>
                <a:latin typeface="Gill Sans Nova Light" panose="020B0302020104020203" pitchFamily="34" charset="0"/>
              </a:rPr>
              <a:t>1. Introductions</a:t>
            </a:r>
          </a:p>
          <a:p>
            <a:pPr marL="0" indent="0">
              <a:lnSpc>
                <a:spcPct val="150000"/>
              </a:lnSpc>
              <a:spcBef>
                <a:spcPts val="0"/>
              </a:spcBef>
              <a:spcAft>
                <a:spcPts val="600"/>
              </a:spcAft>
              <a:buNone/>
            </a:pPr>
            <a:r>
              <a:rPr lang="en-US" sz="3200">
                <a:solidFill>
                  <a:schemeClr val="bg1"/>
                </a:solidFill>
                <a:latin typeface="Gill Sans Nova Light"/>
              </a:rPr>
              <a:t>2. Overview and National Objectives</a:t>
            </a:r>
            <a:endParaRPr lang="en-US" sz="3200">
              <a:solidFill>
                <a:schemeClr val="bg1"/>
              </a:solidFill>
              <a:latin typeface="Gill Sans Nova Light" panose="020B0302020104020203" pitchFamily="34" charset="0"/>
            </a:endParaRPr>
          </a:p>
          <a:p>
            <a:pPr marL="0" indent="0">
              <a:lnSpc>
                <a:spcPct val="150000"/>
              </a:lnSpc>
              <a:spcBef>
                <a:spcPts val="0"/>
              </a:spcBef>
              <a:spcAft>
                <a:spcPts val="600"/>
              </a:spcAft>
              <a:buNone/>
            </a:pPr>
            <a:r>
              <a:rPr lang="en-US" sz="3200">
                <a:solidFill>
                  <a:schemeClr val="bg1"/>
                </a:solidFill>
                <a:latin typeface="Gill Sans Nova Light"/>
              </a:rPr>
              <a:t>3. Eligible Activities/Matrix Codes</a:t>
            </a:r>
            <a:endParaRPr lang="en-US" sz="3200">
              <a:solidFill>
                <a:schemeClr val="bg1"/>
              </a:solidFill>
              <a:latin typeface="Gill Sans Nova Light" panose="020B0302020104020203" pitchFamily="34" charset="0"/>
            </a:endParaRPr>
          </a:p>
          <a:p>
            <a:pPr marL="0" indent="0">
              <a:lnSpc>
                <a:spcPct val="150000"/>
              </a:lnSpc>
              <a:spcBef>
                <a:spcPts val="0"/>
              </a:spcBef>
              <a:spcAft>
                <a:spcPts val="600"/>
              </a:spcAft>
              <a:buNone/>
            </a:pPr>
            <a:r>
              <a:rPr lang="en-US" sz="3200">
                <a:solidFill>
                  <a:schemeClr val="bg1"/>
                </a:solidFill>
                <a:latin typeface="Gill Sans Nova Light"/>
              </a:rPr>
              <a:t>4. City of Saint Paul Program and Project Examples</a:t>
            </a:r>
          </a:p>
          <a:p>
            <a:pPr marL="0" indent="0">
              <a:lnSpc>
                <a:spcPct val="150000"/>
              </a:lnSpc>
              <a:spcBef>
                <a:spcPts val="0"/>
              </a:spcBef>
              <a:spcAft>
                <a:spcPts val="600"/>
              </a:spcAft>
              <a:buNone/>
            </a:pPr>
            <a:r>
              <a:rPr lang="en-US" sz="3200">
                <a:solidFill>
                  <a:schemeClr val="bg1"/>
                </a:solidFill>
                <a:latin typeface="Gill Sans Nova Light"/>
              </a:rPr>
              <a:t>5. Salt Lake City Program</a:t>
            </a:r>
            <a:endParaRPr lang="en-US" sz="3200">
              <a:solidFill>
                <a:schemeClr val="bg1"/>
              </a:solidFill>
              <a:latin typeface="Gill Sans Nova Light" panose="020B0302020104020203" pitchFamily="34" charset="0"/>
            </a:endParaRPr>
          </a:p>
          <a:p>
            <a:pPr marL="0" indent="0">
              <a:lnSpc>
                <a:spcPct val="150000"/>
              </a:lnSpc>
              <a:spcBef>
                <a:spcPts val="0"/>
              </a:spcBef>
              <a:spcAft>
                <a:spcPts val="600"/>
              </a:spcAft>
              <a:buNone/>
            </a:pPr>
            <a:r>
              <a:rPr lang="en-US" sz="3200">
                <a:solidFill>
                  <a:schemeClr val="bg1"/>
                </a:solidFill>
                <a:latin typeface="Gill Sans Nova Light" panose="020B0302020104020203" pitchFamily="34" charset="0"/>
              </a:rPr>
              <a:t>6. Questions</a:t>
            </a:r>
          </a:p>
        </p:txBody>
      </p:sp>
      <p:pic>
        <p:nvPicPr>
          <p:cNvPr id="5" name="Picture 4" descr="Logo&#10;&#10;AI-generated content may be incorrect.">
            <a:extLst>
              <a:ext uri="{FF2B5EF4-FFF2-40B4-BE49-F238E27FC236}">
                <a16:creationId xmlns:a16="http://schemas.microsoft.com/office/drawing/2014/main" id="{EB227E79-1115-15CC-2712-BF21A9E66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Tree>
    <p:extLst>
      <p:ext uri="{BB962C8B-B14F-4D97-AF65-F5344CB8AC3E}">
        <p14:creationId xmlns:p14="http://schemas.microsoft.com/office/powerpoint/2010/main" val="102477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4B3B1F3-3AF6-EA39-0F7B-4604CED70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76E8B-4849-690D-22F4-3564AFB6F9D1}"/>
              </a:ext>
            </a:extLst>
          </p:cNvPr>
          <p:cNvSpPr>
            <a:spLocks noGrp="1"/>
          </p:cNvSpPr>
          <p:nvPr>
            <p:ph type="title"/>
          </p:nvPr>
        </p:nvSpPr>
        <p:spPr/>
        <p:txBody>
          <a:bodyPr>
            <a:normAutofit/>
          </a:bodyPr>
          <a:lstStyle/>
          <a:p>
            <a:r>
              <a:rPr lang="en-US" sz="4000" b="1">
                <a:solidFill>
                  <a:schemeClr val="bg1"/>
                </a:solidFill>
                <a:latin typeface="Gill Sans Nova" panose="020B0602020104020203" pitchFamily="34" charset="0"/>
              </a:rPr>
              <a:t>Programs and Projects in St Paul</a:t>
            </a:r>
          </a:p>
        </p:txBody>
      </p:sp>
      <p:graphicFrame>
        <p:nvGraphicFramePr>
          <p:cNvPr id="5" name="Content Placeholder 4">
            <a:extLst>
              <a:ext uri="{FF2B5EF4-FFF2-40B4-BE49-F238E27FC236}">
                <a16:creationId xmlns:a16="http://schemas.microsoft.com/office/drawing/2014/main" id="{EF868F15-AE33-5396-9EA2-701778CF5865}"/>
              </a:ext>
            </a:extLst>
          </p:cNvPr>
          <p:cNvGraphicFramePr>
            <a:graphicFrameLocks noGrp="1"/>
          </p:cNvGraphicFramePr>
          <p:nvPr>
            <p:ph idx="1"/>
            <p:extLst>
              <p:ext uri="{D42A27DB-BD31-4B8C-83A1-F6EECF244321}">
                <p14:modId xmlns:p14="http://schemas.microsoft.com/office/powerpoint/2010/main" val="3924913797"/>
              </p:ext>
            </p:extLst>
          </p:nvPr>
        </p:nvGraphicFramePr>
        <p:xfrm>
          <a:off x="838200" y="1555115"/>
          <a:ext cx="10515597" cy="4937760"/>
        </p:xfrm>
        <a:graphic>
          <a:graphicData uri="http://schemas.openxmlformats.org/drawingml/2006/table">
            <a:tbl>
              <a:tblPr firstRow="1" bandRow="1">
                <a:tableStyleId>{5C22544A-7EE6-4342-B048-85BDC9FD1C3A}</a:tableStyleId>
              </a:tblPr>
              <a:tblGrid>
                <a:gridCol w="1835989">
                  <a:extLst>
                    <a:ext uri="{9D8B030D-6E8A-4147-A177-3AD203B41FA5}">
                      <a16:colId xmlns:a16="http://schemas.microsoft.com/office/drawing/2014/main" val="3678546872"/>
                    </a:ext>
                  </a:extLst>
                </a:gridCol>
                <a:gridCol w="4157932">
                  <a:extLst>
                    <a:ext uri="{9D8B030D-6E8A-4147-A177-3AD203B41FA5}">
                      <a16:colId xmlns:a16="http://schemas.microsoft.com/office/drawing/2014/main" val="4245956132"/>
                    </a:ext>
                  </a:extLst>
                </a:gridCol>
                <a:gridCol w="4521676">
                  <a:extLst>
                    <a:ext uri="{9D8B030D-6E8A-4147-A177-3AD203B41FA5}">
                      <a16:colId xmlns:a16="http://schemas.microsoft.com/office/drawing/2014/main" val="3750050896"/>
                    </a:ext>
                  </a:extLst>
                </a:gridCol>
              </a:tblGrid>
              <a:tr h="370840">
                <a:tc>
                  <a:txBody>
                    <a:bodyPr/>
                    <a:lstStyle/>
                    <a:p>
                      <a:endParaRPr lang="en-US" sz="2000"/>
                    </a:p>
                  </a:txBody>
                  <a:tcPr/>
                </a:tc>
                <a:tc>
                  <a:txBody>
                    <a:bodyPr/>
                    <a:lstStyle/>
                    <a:p>
                      <a:pPr algn="ctr"/>
                      <a:r>
                        <a:rPr lang="en-US" sz="2000"/>
                        <a:t>Program</a:t>
                      </a:r>
                    </a:p>
                  </a:txBody>
                  <a:tcPr/>
                </a:tc>
                <a:tc>
                  <a:txBody>
                    <a:bodyPr/>
                    <a:lstStyle/>
                    <a:p>
                      <a:pPr algn="ctr"/>
                      <a:r>
                        <a:rPr lang="en-US" sz="2000"/>
                        <a:t>Project</a:t>
                      </a:r>
                    </a:p>
                  </a:txBody>
                  <a:tcPr/>
                </a:tc>
                <a:extLst>
                  <a:ext uri="{0D108BD9-81ED-4DB2-BD59-A6C34878D82A}">
                    <a16:rowId xmlns:a16="http://schemas.microsoft.com/office/drawing/2014/main" val="3229342614"/>
                  </a:ext>
                </a:extLst>
              </a:tr>
              <a:tr h="370840">
                <a:tc>
                  <a:txBody>
                    <a:bodyPr/>
                    <a:lstStyle/>
                    <a:p>
                      <a:r>
                        <a:rPr lang="en-US" sz="2000" b="1"/>
                        <a:t>Activity Delivery &amp; Management</a:t>
                      </a:r>
                    </a:p>
                  </a:txBody>
                  <a:tcPr/>
                </a:tc>
                <a:tc>
                  <a:txBody>
                    <a:bodyPr/>
                    <a:lstStyle/>
                    <a:p>
                      <a:r>
                        <a:rPr lang="en-US" sz="2000"/>
                        <a:t>Subrecipient Program – Written Agreement with subrecipient. City grants specialist manages subrecipient contract.</a:t>
                      </a:r>
                    </a:p>
                    <a:p>
                      <a:endParaRPr lang="en-US" sz="2000"/>
                    </a:p>
                  </a:txBody>
                  <a:tcPr/>
                </a:tc>
                <a:tc>
                  <a:txBody>
                    <a:bodyPr/>
                    <a:lstStyle/>
                    <a:p>
                      <a:r>
                        <a:rPr lang="en-US" sz="2000"/>
                        <a:t>Business/project funded directly by grantee - Written Agreement with business/entity. City project manager oversees project.</a:t>
                      </a:r>
                    </a:p>
                  </a:txBody>
                  <a:tcPr/>
                </a:tc>
                <a:extLst>
                  <a:ext uri="{0D108BD9-81ED-4DB2-BD59-A6C34878D82A}">
                    <a16:rowId xmlns:a16="http://schemas.microsoft.com/office/drawing/2014/main" val="1536250777"/>
                  </a:ext>
                </a:extLst>
              </a:tr>
              <a:tr h="370840">
                <a:tc>
                  <a:txBody>
                    <a:bodyPr/>
                    <a:lstStyle/>
                    <a:p>
                      <a:r>
                        <a:rPr lang="en-US" sz="2000" b="1"/>
                        <a:t>Examples of Activities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Commercial Rehabilitation Program</a:t>
                      </a:r>
                    </a:p>
                    <a:p>
                      <a:pPr marL="285750" indent="-285750">
                        <a:buFont typeface="Arial" panose="020B0604020202020204" pitchFamily="34" charset="0"/>
                        <a:buChar char="•"/>
                      </a:pPr>
                      <a:r>
                        <a:rPr lang="en-US" sz="2000"/>
                        <a:t>Façade Improvements and Code Corrections</a:t>
                      </a:r>
                    </a:p>
                    <a:p>
                      <a:pPr marL="0" indent="0">
                        <a:buFont typeface="Arial" panose="020B0604020202020204" pitchFamily="34" charset="0"/>
                        <a:buNone/>
                      </a:pPr>
                      <a:endParaRPr lang="en-US" sz="2000"/>
                    </a:p>
                  </a:txBody>
                  <a:tcPr/>
                </a:tc>
                <a:tc>
                  <a:txBody>
                    <a:bodyPr/>
                    <a:lstStyle/>
                    <a:p>
                      <a:pPr marL="285750" indent="-285750">
                        <a:buFont typeface="Arial" panose="020B0604020202020204" pitchFamily="34" charset="0"/>
                        <a:buChar char="•"/>
                      </a:pPr>
                      <a:r>
                        <a:rPr lang="en-US" sz="2000"/>
                        <a:t>Special Economic Development Activities</a:t>
                      </a:r>
                    </a:p>
                    <a:p>
                      <a:pPr marL="285750" indent="-285750">
                        <a:buFont typeface="Arial" panose="020B0604020202020204" pitchFamily="34" charset="0"/>
                        <a:buChar char="•"/>
                      </a:pPr>
                      <a:r>
                        <a:rPr lang="en-US" sz="2000"/>
                        <a:t>Public Facilities</a:t>
                      </a:r>
                    </a:p>
                  </a:txBody>
                  <a:tcPr/>
                </a:tc>
                <a:extLst>
                  <a:ext uri="{0D108BD9-81ED-4DB2-BD59-A6C34878D82A}">
                    <a16:rowId xmlns:a16="http://schemas.microsoft.com/office/drawing/2014/main" val="4118989328"/>
                  </a:ext>
                </a:extLst>
              </a:tr>
              <a:tr h="370840">
                <a:tc>
                  <a:txBody>
                    <a:bodyPr/>
                    <a:lstStyle/>
                    <a:p>
                      <a:r>
                        <a:rPr lang="en-US" sz="2000" b="1"/>
                        <a:t>Considerations</a:t>
                      </a:r>
                    </a:p>
                  </a:txBody>
                  <a:tcPr/>
                </a:tc>
                <a:tc gridSpan="2">
                  <a:txBody>
                    <a:bodyPr/>
                    <a:lstStyle/>
                    <a:p>
                      <a:pPr marL="285750" indent="-285750">
                        <a:buFont typeface="Arial" panose="020B0604020202020204" pitchFamily="34" charset="0"/>
                        <a:buChar char="•"/>
                      </a:pPr>
                      <a:r>
                        <a:rPr lang="en-US" sz="2000"/>
                        <a:t>Community Based Development Organizations</a:t>
                      </a:r>
                    </a:p>
                    <a:p>
                      <a:pPr marL="285750" indent="-285750">
                        <a:buFont typeface="Arial" panose="020B0604020202020204" pitchFamily="34" charset="0"/>
                        <a:buChar char="•"/>
                      </a:pPr>
                      <a:r>
                        <a:rPr lang="en-US" sz="2000"/>
                        <a:t>Neighborhood Revitalization Strategy Areas</a:t>
                      </a:r>
                    </a:p>
                    <a:p>
                      <a:pPr marL="285750" indent="-285750">
                        <a:buFont typeface="Arial" panose="020B0604020202020204" pitchFamily="34" charset="0"/>
                        <a:buChar char="•"/>
                      </a:pPr>
                      <a:r>
                        <a:rPr lang="en-US" sz="2000"/>
                        <a:t>Monitoring and Oversight</a:t>
                      </a:r>
                    </a:p>
                    <a:p>
                      <a:pPr marL="285750" indent="-285750">
                        <a:buFont typeface="Arial" panose="020B0604020202020204" pitchFamily="34" charset="0"/>
                        <a:buChar char="•"/>
                      </a:pPr>
                      <a:r>
                        <a:rPr lang="en-US" sz="2000"/>
                        <a:t>Underwriting and Public Benefit Standards</a:t>
                      </a:r>
                    </a:p>
                    <a:p>
                      <a:pPr marL="0" indent="0">
                        <a:buFont typeface="Arial" panose="020B0604020202020204" pitchFamily="34" charset="0"/>
                        <a:buNone/>
                      </a:pPr>
                      <a:endParaRPr lang="en-US" sz="2000"/>
                    </a:p>
                  </a:txBody>
                  <a:tcPr/>
                </a:tc>
                <a:tc hMerge="1">
                  <a:txBody>
                    <a:bodyPr/>
                    <a:lstStyle/>
                    <a:p>
                      <a:endParaRPr lang="en-US"/>
                    </a:p>
                  </a:txBody>
                  <a:tcPr/>
                </a:tc>
                <a:extLst>
                  <a:ext uri="{0D108BD9-81ED-4DB2-BD59-A6C34878D82A}">
                    <a16:rowId xmlns:a16="http://schemas.microsoft.com/office/drawing/2014/main" val="3677087279"/>
                  </a:ext>
                </a:extLst>
              </a:tr>
            </a:tbl>
          </a:graphicData>
        </a:graphic>
      </p:graphicFrame>
      <p:pic>
        <p:nvPicPr>
          <p:cNvPr id="4" name="Picture 3" descr="Logo&#10;&#10;AI-generated content may be incorrect.">
            <a:extLst>
              <a:ext uri="{FF2B5EF4-FFF2-40B4-BE49-F238E27FC236}">
                <a16:creationId xmlns:a16="http://schemas.microsoft.com/office/drawing/2014/main" id="{02CB4C82-FB34-63F5-8907-AC6ADAC2D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Tree>
    <p:extLst>
      <p:ext uri="{BB962C8B-B14F-4D97-AF65-F5344CB8AC3E}">
        <p14:creationId xmlns:p14="http://schemas.microsoft.com/office/powerpoint/2010/main" val="2992176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7F27F33-5D66-9BB7-59C9-3B139C89A13C}"/>
            </a:ext>
          </a:extLst>
        </p:cNvPr>
        <p:cNvGrpSpPr/>
        <p:nvPr/>
      </p:nvGrpSpPr>
      <p:grpSpPr>
        <a:xfrm>
          <a:off x="0" y="0"/>
          <a:ext cx="0" cy="0"/>
          <a:chOff x="0" y="0"/>
          <a:chExt cx="0" cy="0"/>
        </a:xfrm>
      </p:grpSpPr>
      <p:pic>
        <p:nvPicPr>
          <p:cNvPr id="4" name="Picture 3" descr="Logo&#10;&#10;AI-generated content may be incorrect.">
            <a:extLst>
              <a:ext uri="{FF2B5EF4-FFF2-40B4-BE49-F238E27FC236}">
                <a16:creationId xmlns:a16="http://schemas.microsoft.com/office/drawing/2014/main" id="{C79D923B-9B8C-EB07-8707-1D589FA9A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
        <p:nvSpPr>
          <p:cNvPr id="6" name="Content Placeholder 5">
            <a:extLst>
              <a:ext uri="{FF2B5EF4-FFF2-40B4-BE49-F238E27FC236}">
                <a16:creationId xmlns:a16="http://schemas.microsoft.com/office/drawing/2014/main" id="{471EF45C-767C-BE4E-A921-59901415347F}"/>
              </a:ext>
            </a:extLst>
          </p:cNvPr>
          <p:cNvSpPr>
            <a:spLocks noGrp="1"/>
          </p:cNvSpPr>
          <p:nvPr>
            <p:ph idx="1"/>
          </p:nvPr>
        </p:nvSpPr>
        <p:spPr>
          <a:xfrm>
            <a:off x="838200" y="1966823"/>
            <a:ext cx="10515600" cy="4210140"/>
          </a:xfrm>
        </p:spPr>
        <p:txBody>
          <a:bodyPr/>
          <a:lstStyle/>
          <a:p>
            <a:pPr lvl="1"/>
            <a:endParaRPr lang="en-US">
              <a:solidFill>
                <a:schemeClr val="bg1"/>
              </a:solidFill>
            </a:endParaRPr>
          </a:p>
          <a:p>
            <a:endParaRPr lang="en-US">
              <a:solidFill>
                <a:schemeClr val="bg1"/>
              </a:solidFill>
            </a:endParaRPr>
          </a:p>
        </p:txBody>
      </p:sp>
      <p:pic>
        <p:nvPicPr>
          <p:cNvPr id="7" name="Picture 2">
            <a:extLst>
              <a:ext uri="{FF2B5EF4-FFF2-40B4-BE49-F238E27FC236}">
                <a16:creationId xmlns:a16="http://schemas.microsoft.com/office/drawing/2014/main" id="{C84B69F9-F54B-CDC4-5D46-1D7F74B4CB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45" y="517525"/>
            <a:ext cx="1666875" cy="1152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85CC0FF8-BFC1-D948-87B3-2A6ED3D8EB2E}"/>
              </a:ext>
            </a:extLst>
          </p:cNvPr>
          <p:cNvSpPr txBox="1">
            <a:spLocks/>
          </p:cNvSpPr>
          <p:nvPr/>
        </p:nvSpPr>
        <p:spPr>
          <a:xfrm>
            <a:off x="2153920" y="517525"/>
            <a:ext cx="9352280"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Gill Sans Nova" panose="020B0602020104020203" pitchFamily="34" charset="0"/>
              </a:rPr>
              <a:t>Program Example:</a:t>
            </a:r>
            <a:br>
              <a:rPr lang="en-US" sz="4800" b="1">
                <a:solidFill>
                  <a:schemeClr val="bg1"/>
                </a:solidFill>
                <a:latin typeface="Gill Sans Nova" panose="020B0602020104020203" pitchFamily="34" charset="0"/>
              </a:rPr>
            </a:br>
            <a:r>
              <a:rPr lang="en-US" sz="4000" b="1">
                <a:solidFill>
                  <a:schemeClr val="bg1"/>
                </a:solidFill>
                <a:latin typeface="Gill Sans Nova" panose="020B0602020104020203" pitchFamily="34" charset="0"/>
              </a:rPr>
              <a:t>East Side Neighborhood Development Company’s Business Investment Fund</a:t>
            </a:r>
            <a:endParaRPr lang="en-US" sz="4800" b="1">
              <a:solidFill>
                <a:schemeClr val="bg1"/>
              </a:solidFill>
              <a:latin typeface="Gill Sans Nova" panose="020B0602020104020203" pitchFamily="34" charset="0"/>
            </a:endParaRPr>
          </a:p>
        </p:txBody>
      </p:sp>
      <p:sp>
        <p:nvSpPr>
          <p:cNvPr id="2" name="Content Placeholder 5">
            <a:extLst>
              <a:ext uri="{FF2B5EF4-FFF2-40B4-BE49-F238E27FC236}">
                <a16:creationId xmlns:a16="http://schemas.microsoft.com/office/drawing/2014/main" id="{254C8083-F66A-C1C9-4C65-A515771D3589}"/>
              </a:ext>
            </a:extLst>
          </p:cNvPr>
          <p:cNvSpPr txBox="1">
            <a:spLocks/>
          </p:cNvSpPr>
          <p:nvPr/>
        </p:nvSpPr>
        <p:spPr>
          <a:xfrm>
            <a:off x="303245" y="1966823"/>
            <a:ext cx="11273059"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rPr>
              <a:t>Program Details:</a:t>
            </a:r>
          </a:p>
          <a:p>
            <a:pPr lvl="1"/>
            <a:r>
              <a:rPr lang="en-US">
                <a:solidFill>
                  <a:schemeClr val="bg1"/>
                </a:solidFill>
              </a:rPr>
              <a:t>Program awarded through competitive Capital Improvement Budget Process</a:t>
            </a:r>
          </a:p>
          <a:p>
            <a:pPr lvl="1"/>
            <a:r>
              <a:rPr lang="en-US">
                <a:solidFill>
                  <a:schemeClr val="bg1"/>
                </a:solidFill>
              </a:rPr>
              <a:t>Assists small businesses in determining eligibility and provide technical assistance for façade improvements and code remediation</a:t>
            </a:r>
          </a:p>
          <a:p>
            <a:pPr lvl="1"/>
            <a:r>
              <a:rPr lang="en-US">
                <a:solidFill>
                  <a:schemeClr val="bg1"/>
                </a:solidFill>
              </a:rPr>
              <a:t>Projects include new storefront windows, exterior paint or murals, replacement or restoration of brick, new awning, lighting, signage, doors, and entry ways, as well as code correction required activities</a:t>
            </a:r>
          </a:p>
          <a:p>
            <a:pPr lvl="1"/>
            <a:r>
              <a:rPr lang="en-US">
                <a:solidFill>
                  <a:schemeClr val="bg1"/>
                </a:solidFill>
              </a:rPr>
              <a:t>Provides loans up to $50,000</a:t>
            </a:r>
          </a:p>
          <a:p>
            <a:pPr lvl="1"/>
            <a:endParaRPr lang="en-US">
              <a:solidFill>
                <a:schemeClr val="bg1"/>
              </a:solidFill>
            </a:endParaRPr>
          </a:p>
          <a:p>
            <a:r>
              <a:rPr lang="en-US" b="1">
                <a:solidFill>
                  <a:schemeClr val="bg1"/>
                </a:solidFill>
              </a:rPr>
              <a:t>National Objectives Met:  </a:t>
            </a:r>
            <a:r>
              <a:rPr lang="en-US" sz="2400">
                <a:solidFill>
                  <a:schemeClr val="bg1"/>
                </a:solidFill>
              </a:rPr>
              <a:t>Low/Mod Jobs, Area Benefit</a:t>
            </a:r>
          </a:p>
          <a:p>
            <a:r>
              <a:rPr lang="en-US" b="1">
                <a:solidFill>
                  <a:schemeClr val="bg1"/>
                </a:solidFill>
              </a:rPr>
              <a:t>Matrix Code: </a:t>
            </a:r>
            <a:r>
              <a:rPr lang="en-US" sz="2000">
                <a:solidFill>
                  <a:schemeClr val="bg1"/>
                </a:solidFill>
              </a:rPr>
              <a:t>Primarily 14E, Rehab; Publicly or Privately-Owned Commercial/Industrial</a:t>
            </a:r>
          </a:p>
          <a:p>
            <a:pPr lvl="1"/>
            <a:endParaRPr lang="en-US">
              <a:solidFill>
                <a:schemeClr val="bg1"/>
              </a:solidFill>
            </a:endParaRPr>
          </a:p>
        </p:txBody>
      </p:sp>
    </p:spTree>
    <p:extLst>
      <p:ext uri="{BB962C8B-B14F-4D97-AF65-F5344CB8AC3E}">
        <p14:creationId xmlns:p14="http://schemas.microsoft.com/office/powerpoint/2010/main" val="3029537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DEDF74A-AB43-8909-25D3-28020CDD8C09}"/>
            </a:ext>
          </a:extLst>
        </p:cNvPr>
        <p:cNvGrpSpPr/>
        <p:nvPr/>
      </p:nvGrpSpPr>
      <p:grpSpPr>
        <a:xfrm>
          <a:off x="0" y="0"/>
          <a:ext cx="0" cy="0"/>
          <a:chOff x="0" y="0"/>
          <a:chExt cx="0" cy="0"/>
        </a:xfrm>
      </p:grpSpPr>
      <p:pic>
        <p:nvPicPr>
          <p:cNvPr id="4" name="Picture 3" descr="Logo&#10;&#10;AI-generated content may be incorrect.">
            <a:extLst>
              <a:ext uri="{FF2B5EF4-FFF2-40B4-BE49-F238E27FC236}">
                <a16:creationId xmlns:a16="http://schemas.microsoft.com/office/drawing/2014/main" id="{2C709DA8-9096-6318-6F24-EA92DA9DB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
        <p:nvSpPr>
          <p:cNvPr id="6" name="Content Placeholder 5">
            <a:extLst>
              <a:ext uri="{FF2B5EF4-FFF2-40B4-BE49-F238E27FC236}">
                <a16:creationId xmlns:a16="http://schemas.microsoft.com/office/drawing/2014/main" id="{97F88212-07B3-45DF-C931-B5F64DACAD84}"/>
              </a:ext>
            </a:extLst>
          </p:cNvPr>
          <p:cNvSpPr>
            <a:spLocks noGrp="1"/>
          </p:cNvSpPr>
          <p:nvPr>
            <p:ph idx="1"/>
          </p:nvPr>
        </p:nvSpPr>
        <p:spPr>
          <a:xfrm>
            <a:off x="838200" y="1975449"/>
            <a:ext cx="10515600" cy="4201514"/>
          </a:xfrm>
        </p:spPr>
        <p:txBody>
          <a:bodyPr/>
          <a:lstStyle/>
          <a:p>
            <a:r>
              <a:rPr lang="en-US">
                <a:solidFill>
                  <a:schemeClr val="bg1"/>
                </a:solidFill>
              </a:rPr>
              <a:t>Awarded nearly </a:t>
            </a:r>
            <a:r>
              <a:rPr lang="en-US" b="1">
                <a:solidFill>
                  <a:schemeClr val="bg1"/>
                </a:solidFill>
              </a:rPr>
              <a:t>$1,000,000 </a:t>
            </a:r>
            <a:r>
              <a:rPr lang="en-US">
                <a:solidFill>
                  <a:schemeClr val="bg1"/>
                </a:solidFill>
              </a:rPr>
              <a:t>over last five years 2021-2025 with 19 projects completed or now open, and several projects in the pipeline. </a:t>
            </a:r>
          </a:p>
          <a:p>
            <a:r>
              <a:rPr lang="en-US">
                <a:solidFill>
                  <a:schemeClr val="bg1"/>
                </a:solidFill>
              </a:rPr>
              <a:t>Has been a CDBG subrecipient since 1994.</a:t>
            </a:r>
          </a:p>
          <a:p>
            <a:endParaRPr lang="en-US">
              <a:solidFill>
                <a:schemeClr val="bg1"/>
              </a:solidFill>
            </a:endParaRPr>
          </a:p>
        </p:txBody>
      </p:sp>
      <p:pic>
        <p:nvPicPr>
          <p:cNvPr id="1026" name="Picture 2">
            <a:extLst>
              <a:ext uri="{FF2B5EF4-FFF2-40B4-BE49-F238E27FC236}">
                <a16:creationId xmlns:a16="http://schemas.microsoft.com/office/drawing/2014/main" id="{EAE5AD03-3D96-0A21-F6CD-1AD7EB246D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245" y="517525"/>
            <a:ext cx="1666875" cy="1152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07EE283-2ECD-B19C-262C-4B8E760B9265}"/>
              </a:ext>
            </a:extLst>
          </p:cNvPr>
          <p:cNvSpPr txBox="1">
            <a:spLocks/>
          </p:cNvSpPr>
          <p:nvPr/>
        </p:nvSpPr>
        <p:spPr>
          <a:xfrm>
            <a:off x="2153920" y="517525"/>
            <a:ext cx="9352280"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Gill Sans Nova" panose="020B0602020104020203" pitchFamily="34" charset="0"/>
              </a:rPr>
              <a:t>Program Example:</a:t>
            </a:r>
            <a:br>
              <a:rPr lang="en-US" sz="4800" b="1">
                <a:solidFill>
                  <a:schemeClr val="bg1"/>
                </a:solidFill>
                <a:latin typeface="Gill Sans Nova" panose="020B0602020104020203" pitchFamily="34" charset="0"/>
              </a:rPr>
            </a:br>
            <a:r>
              <a:rPr lang="en-US" sz="4000" b="1">
                <a:solidFill>
                  <a:schemeClr val="bg1"/>
                </a:solidFill>
                <a:latin typeface="Gill Sans Nova" panose="020B0602020104020203" pitchFamily="34" charset="0"/>
              </a:rPr>
              <a:t>East Side Neighborhood Development Company’s Business Investment Fund</a:t>
            </a:r>
            <a:endParaRPr lang="en-US" sz="4800" b="1">
              <a:solidFill>
                <a:schemeClr val="bg1"/>
              </a:solidFill>
              <a:latin typeface="Gill Sans Nova" panose="020B0602020104020203" pitchFamily="34" charset="0"/>
            </a:endParaRPr>
          </a:p>
        </p:txBody>
      </p:sp>
      <p:pic>
        <p:nvPicPr>
          <p:cNvPr id="2050" name="Picture 2">
            <a:extLst>
              <a:ext uri="{FF2B5EF4-FFF2-40B4-BE49-F238E27FC236}">
                <a16:creationId xmlns:a16="http://schemas.microsoft.com/office/drawing/2014/main" id="{6C0FF0F4-7FF5-AB35-BE54-C886A29FF2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0893" y="3805449"/>
            <a:ext cx="2600907" cy="2600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FB324F6-081B-AFA8-2C47-FE7120F649CE}"/>
              </a:ext>
            </a:extLst>
          </p:cNvPr>
          <p:cNvPicPr>
            <a:picLocks noChangeAspect="1"/>
          </p:cNvPicPr>
          <p:nvPr/>
        </p:nvPicPr>
        <p:blipFill>
          <a:blip r:embed="rId7"/>
          <a:stretch>
            <a:fillRect/>
          </a:stretch>
        </p:blipFill>
        <p:spPr>
          <a:xfrm>
            <a:off x="7829718" y="3805450"/>
            <a:ext cx="2552089" cy="2600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AutoShape 4" descr="Photo">
            <a:extLst>
              <a:ext uri="{FF2B5EF4-FFF2-40B4-BE49-F238E27FC236}">
                <a16:creationId xmlns:a16="http://schemas.microsoft.com/office/drawing/2014/main" id="{1AD88FA5-06EF-9597-C281-8A18C6A20F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8" name="Picture 10">
            <a:extLst>
              <a:ext uri="{FF2B5EF4-FFF2-40B4-BE49-F238E27FC236}">
                <a16:creationId xmlns:a16="http://schemas.microsoft.com/office/drawing/2014/main" id="{A2EB6B8C-9A78-AFB4-7AD1-7FB37576B4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2995" y="3805449"/>
            <a:ext cx="3441260" cy="2600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67207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1139207B-E566-FECE-090B-9CE04297850B}"/>
            </a:ext>
          </a:extLst>
        </p:cNvPr>
        <p:cNvGrpSpPr/>
        <p:nvPr/>
      </p:nvGrpSpPr>
      <p:grpSpPr>
        <a:xfrm>
          <a:off x="0" y="0"/>
          <a:ext cx="0" cy="0"/>
          <a:chOff x="0" y="0"/>
          <a:chExt cx="0" cy="0"/>
        </a:xfrm>
      </p:grpSpPr>
      <p:pic>
        <p:nvPicPr>
          <p:cNvPr id="4" name="Picture 3" descr="Logo&#10;&#10;AI-generated content may be incorrect.">
            <a:extLst>
              <a:ext uri="{FF2B5EF4-FFF2-40B4-BE49-F238E27FC236}">
                <a16:creationId xmlns:a16="http://schemas.microsoft.com/office/drawing/2014/main" id="{50389AB0-DDB8-B58B-DD8C-3EC141CB5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
        <p:nvSpPr>
          <p:cNvPr id="6" name="Content Placeholder 5">
            <a:extLst>
              <a:ext uri="{FF2B5EF4-FFF2-40B4-BE49-F238E27FC236}">
                <a16:creationId xmlns:a16="http://schemas.microsoft.com/office/drawing/2014/main" id="{392B7AAA-CB59-F679-C8BD-C4BA416A7D28}"/>
              </a:ext>
            </a:extLst>
          </p:cNvPr>
          <p:cNvSpPr>
            <a:spLocks noGrp="1"/>
          </p:cNvSpPr>
          <p:nvPr>
            <p:ph idx="1"/>
          </p:nvPr>
        </p:nvSpPr>
        <p:spPr>
          <a:xfrm>
            <a:off x="402021" y="1581121"/>
            <a:ext cx="5420709" cy="4662024"/>
          </a:xfrm>
        </p:spPr>
        <p:txBody>
          <a:bodyPr>
            <a:normAutofit fontScale="92500" lnSpcReduction="10000"/>
          </a:bodyPr>
          <a:lstStyle/>
          <a:p>
            <a:r>
              <a:rPr lang="en-US" b="1">
                <a:solidFill>
                  <a:schemeClr val="bg1"/>
                </a:solidFill>
              </a:rPr>
              <a:t>Provide Technical Assistance and Capacity Building</a:t>
            </a:r>
          </a:p>
          <a:p>
            <a:pPr marL="457200" lvl="1" indent="0">
              <a:buNone/>
            </a:pPr>
            <a:r>
              <a:rPr lang="en-US">
                <a:solidFill>
                  <a:schemeClr val="bg1">
                    <a:lumMod val="85000"/>
                  </a:schemeClr>
                </a:solidFill>
              </a:rPr>
              <a:t>including peer learning among other subrecipients</a:t>
            </a:r>
          </a:p>
          <a:p>
            <a:r>
              <a:rPr lang="en-US" b="1">
                <a:solidFill>
                  <a:schemeClr val="bg1"/>
                </a:solidFill>
              </a:rPr>
              <a:t>Subrecipient Monitoring</a:t>
            </a:r>
          </a:p>
          <a:p>
            <a:pPr marL="457200" lvl="1" indent="0">
              <a:buNone/>
            </a:pPr>
            <a:r>
              <a:rPr lang="en-US">
                <a:solidFill>
                  <a:schemeClr val="bg1">
                    <a:lumMod val="85000"/>
                  </a:schemeClr>
                </a:solidFill>
              </a:rPr>
              <a:t>Follow 2 CFR 200 Subpart F</a:t>
            </a:r>
          </a:p>
          <a:p>
            <a:r>
              <a:rPr lang="en-US" b="1">
                <a:solidFill>
                  <a:schemeClr val="bg1"/>
                </a:solidFill>
              </a:rPr>
              <a:t>Community Based Development Organizations</a:t>
            </a:r>
          </a:p>
          <a:p>
            <a:pPr marL="457200" lvl="1" indent="0">
              <a:buNone/>
            </a:pPr>
            <a:r>
              <a:rPr lang="en-US">
                <a:solidFill>
                  <a:schemeClr val="bg1">
                    <a:lumMod val="85000"/>
                  </a:schemeClr>
                </a:solidFill>
              </a:rPr>
              <a:t>Options and Flexibilities</a:t>
            </a:r>
          </a:p>
          <a:p>
            <a:r>
              <a:rPr lang="en-US" b="1">
                <a:solidFill>
                  <a:schemeClr val="bg1"/>
                </a:solidFill>
              </a:rPr>
              <a:t>Neighborhood Strategy Revitalization Areas </a:t>
            </a:r>
          </a:p>
          <a:p>
            <a:pPr marL="457200" lvl="1" indent="0">
              <a:buNone/>
            </a:pPr>
            <a:r>
              <a:rPr lang="en-US">
                <a:solidFill>
                  <a:schemeClr val="bg1">
                    <a:lumMod val="85000"/>
                  </a:schemeClr>
                </a:solidFill>
              </a:rPr>
              <a:t>ESNDC area has a current NRSA (see map)</a:t>
            </a:r>
          </a:p>
          <a:p>
            <a:endParaRPr lang="en-US">
              <a:solidFill>
                <a:schemeClr val="bg1"/>
              </a:solidFill>
            </a:endParaRPr>
          </a:p>
          <a:p>
            <a:endParaRPr lang="en-US">
              <a:solidFill>
                <a:schemeClr val="bg1"/>
              </a:solidFill>
            </a:endParaRPr>
          </a:p>
        </p:txBody>
      </p:sp>
      <p:sp>
        <p:nvSpPr>
          <p:cNvPr id="7" name="Title 1">
            <a:extLst>
              <a:ext uri="{FF2B5EF4-FFF2-40B4-BE49-F238E27FC236}">
                <a16:creationId xmlns:a16="http://schemas.microsoft.com/office/drawing/2014/main" id="{4C388102-5448-753D-C455-ADD3A64DB839}"/>
              </a:ext>
            </a:extLst>
          </p:cNvPr>
          <p:cNvSpPr txBox="1">
            <a:spLocks/>
          </p:cNvSpPr>
          <p:nvPr/>
        </p:nvSpPr>
        <p:spPr>
          <a:xfrm>
            <a:off x="402022" y="255558"/>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Gill Sans Nova" panose="020B0602020104020203" pitchFamily="34" charset="0"/>
              </a:rPr>
              <a:t>Other Program Considerations</a:t>
            </a:r>
            <a:endParaRPr lang="en-US" sz="4800" b="1">
              <a:solidFill>
                <a:schemeClr val="bg1"/>
              </a:solidFill>
              <a:latin typeface="Gill Sans Nova" panose="020B0602020104020203" pitchFamily="34" charset="0"/>
            </a:endParaRPr>
          </a:p>
        </p:txBody>
      </p:sp>
      <p:pic>
        <p:nvPicPr>
          <p:cNvPr id="2" name="Picture 1">
            <a:extLst>
              <a:ext uri="{FF2B5EF4-FFF2-40B4-BE49-F238E27FC236}">
                <a16:creationId xmlns:a16="http://schemas.microsoft.com/office/drawing/2014/main" id="{FFE12711-17A3-962E-9346-18C64C7EF80D}"/>
              </a:ext>
            </a:extLst>
          </p:cNvPr>
          <p:cNvPicPr>
            <a:picLocks noChangeAspect="1"/>
          </p:cNvPicPr>
          <p:nvPr/>
        </p:nvPicPr>
        <p:blipFill>
          <a:blip r:embed="rId5"/>
          <a:stretch>
            <a:fillRect/>
          </a:stretch>
        </p:blipFill>
        <p:spPr>
          <a:xfrm>
            <a:off x="5959366" y="1601248"/>
            <a:ext cx="5830612" cy="3695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dk1"/>
          </a:lnRef>
          <a:fillRef idx="1">
            <a:schemeClr val="lt1"/>
          </a:fillRef>
          <a:effectRef idx="0">
            <a:schemeClr val="dk1"/>
          </a:effectRef>
          <a:fontRef idx="minor">
            <a:schemeClr val="dk1"/>
          </a:fontRef>
        </p:style>
      </p:pic>
      <p:sp>
        <p:nvSpPr>
          <p:cNvPr id="3" name="Donut 2">
            <a:extLst>
              <a:ext uri="{FF2B5EF4-FFF2-40B4-BE49-F238E27FC236}">
                <a16:creationId xmlns:a16="http://schemas.microsoft.com/office/drawing/2014/main" id="{88CDE54A-17F1-0865-7620-70824BC78B81}"/>
              </a:ext>
            </a:extLst>
          </p:cNvPr>
          <p:cNvSpPr/>
          <p:nvPr/>
        </p:nvSpPr>
        <p:spPr>
          <a:xfrm>
            <a:off x="8651580" y="1561173"/>
            <a:ext cx="1933903" cy="2097500"/>
          </a:xfrm>
          <a:prstGeom prst="donut">
            <a:avLst>
              <a:gd name="adj" fmla="val 8149"/>
            </a:avLst>
          </a:prstGeom>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35252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BD98425-CCCB-9C1C-13B3-D55B3DD7A1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A24E05-C413-6FFA-D8BE-BAC50B2C33C6}"/>
              </a:ext>
            </a:extLst>
          </p:cNvPr>
          <p:cNvSpPr>
            <a:spLocks noGrp="1"/>
          </p:cNvSpPr>
          <p:nvPr>
            <p:ph type="title"/>
          </p:nvPr>
        </p:nvSpPr>
        <p:spPr/>
        <p:txBody>
          <a:bodyPr>
            <a:normAutofit fontScale="90000"/>
          </a:bodyPr>
          <a:lstStyle/>
          <a:p>
            <a:r>
              <a:rPr lang="en-US" sz="4800" b="1">
                <a:solidFill>
                  <a:schemeClr val="bg1"/>
                </a:solidFill>
                <a:latin typeface="Gill Sans Nova" panose="020B0602020104020203" pitchFamily="34" charset="0"/>
              </a:rPr>
              <a:t>Project Example: A-Side Public House</a:t>
            </a:r>
          </a:p>
        </p:txBody>
      </p:sp>
      <p:pic>
        <p:nvPicPr>
          <p:cNvPr id="4" name="Picture 3" descr="Logo&#10;&#10;AI-generated content may be incorrect.">
            <a:extLst>
              <a:ext uri="{FF2B5EF4-FFF2-40B4-BE49-F238E27FC236}">
                <a16:creationId xmlns:a16="http://schemas.microsoft.com/office/drawing/2014/main" id="{F88A683B-A9A1-7BB8-7FA8-0C7DBBDB0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
        <p:nvSpPr>
          <p:cNvPr id="6" name="Content Placeholder 5">
            <a:extLst>
              <a:ext uri="{FF2B5EF4-FFF2-40B4-BE49-F238E27FC236}">
                <a16:creationId xmlns:a16="http://schemas.microsoft.com/office/drawing/2014/main" id="{E922CA15-8379-1369-A529-947BE2B4DF4F}"/>
              </a:ext>
            </a:extLst>
          </p:cNvPr>
          <p:cNvSpPr>
            <a:spLocks noGrp="1"/>
          </p:cNvSpPr>
          <p:nvPr>
            <p:ph idx="1"/>
          </p:nvPr>
        </p:nvSpPr>
        <p:spPr>
          <a:xfrm>
            <a:off x="3581400" y="1542161"/>
            <a:ext cx="7772400" cy="4667250"/>
          </a:xfrm>
        </p:spPr>
        <p:txBody>
          <a:bodyPr>
            <a:normAutofit/>
          </a:bodyPr>
          <a:lstStyle/>
          <a:p>
            <a:r>
              <a:rPr lang="en-US" b="1">
                <a:solidFill>
                  <a:schemeClr val="bg1"/>
                </a:solidFill>
              </a:rPr>
              <a:t>National Objective Met:  </a:t>
            </a:r>
            <a:r>
              <a:rPr lang="en-US" sz="2400">
                <a:solidFill>
                  <a:schemeClr val="bg1"/>
                </a:solidFill>
              </a:rPr>
              <a:t>Low/Mod Jobs (6)</a:t>
            </a:r>
          </a:p>
          <a:p>
            <a:r>
              <a:rPr lang="en-US" b="1">
                <a:solidFill>
                  <a:schemeClr val="bg1"/>
                </a:solidFill>
              </a:rPr>
              <a:t>Matrix Code: </a:t>
            </a:r>
            <a:r>
              <a:rPr lang="en-US" sz="2400">
                <a:solidFill>
                  <a:schemeClr val="bg1"/>
                </a:solidFill>
              </a:rPr>
              <a:t>14E – Rehabilitation: Publicly or Privately Owned Commercial/Industrial</a:t>
            </a:r>
            <a:endParaRPr lang="en-US">
              <a:solidFill>
                <a:schemeClr val="bg1"/>
              </a:solidFill>
            </a:endParaRPr>
          </a:p>
          <a:p>
            <a:r>
              <a:rPr lang="en-US" b="1">
                <a:solidFill>
                  <a:schemeClr val="bg1"/>
                </a:solidFill>
              </a:rPr>
              <a:t>Project Details:</a:t>
            </a:r>
          </a:p>
          <a:p>
            <a:pPr lvl="1"/>
            <a:r>
              <a:rPr lang="en-US">
                <a:solidFill>
                  <a:schemeClr val="bg1"/>
                </a:solidFill>
              </a:rPr>
              <a:t>New restaurant completed in 2020</a:t>
            </a:r>
          </a:p>
          <a:p>
            <a:pPr lvl="1"/>
            <a:r>
              <a:rPr lang="en-US">
                <a:solidFill>
                  <a:schemeClr val="bg1"/>
                </a:solidFill>
              </a:rPr>
              <a:t>adaptive reuse of fire station</a:t>
            </a:r>
          </a:p>
          <a:p>
            <a:pPr lvl="1"/>
            <a:r>
              <a:rPr lang="en-US">
                <a:solidFill>
                  <a:schemeClr val="bg1"/>
                </a:solidFill>
              </a:rPr>
              <a:t>$200,000 in CDBG</a:t>
            </a:r>
            <a:br>
              <a:rPr lang="en-US">
                <a:solidFill>
                  <a:schemeClr val="bg1"/>
                </a:solidFill>
              </a:rPr>
            </a:br>
            <a:r>
              <a:rPr lang="en-US">
                <a:solidFill>
                  <a:schemeClr val="bg1"/>
                </a:solidFill>
              </a:rPr>
              <a:t>no other sources</a:t>
            </a:r>
          </a:p>
          <a:p>
            <a:pPr lvl="1"/>
            <a:r>
              <a:rPr lang="en-US">
                <a:solidFill>
                  <a:schemeClr val="bg1"/>
                </a:solidFill>
              </a:rPr>
              <a:t>Project managed by </a:t>
            </a:r>
            <a:br>
              <a:rPr lang="en-US">
                <a:solidFill>
                  <a:schemeClr val="bg1"/>
                </a:solidFill>
              </a:rPr>
            </a:br>
            <a:r>
              <a:rPr lang="en-US">
                <a:solidFill>
                  <a:schemeClr val="bg1"/>
                </a:solidFill>
              </a:rPr>
              <a:t>City Project Manager</a:t>
            </a:r>
          </a:p>
          <a:p>
            <a:endParaRPr lang="en-US">
              <a:solidFill>
                <a:schemeClr val="bg1"/>
              </a:solidFill>
            </a:endParaRPr>
          </a:p>
        </p:txBody>
      </p:sp>
      <p:pic>
        <p:nvPicPr>
          <p:cNvPr id="3080" name="Picture 8">
            <a:extLst>
              <a:ext uri="{FF2B5EF4-FFF2-40B4-BE49-F238E27FC236}">
                <a16:creationId xmlns:a16="http://schemas.microsoft.com/office/drawing/2014/main" id="{3300E7B8-D06B-3650-EE57-DC12044F24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26063">
            <a:off x="336968" y="1663423"/>
            <a:ext cx="3219634" cy="48294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8" descr="Map&#10;&#10;AI-generated content may be incorrect.">
            <a:extLst>
              <a:ext uri="{FF2B5EF4-FFF2-40B4-BE49-F238E27FC236}">
                <a16:creationId xmlns:a16="http://schemas.microsoft.com/office/drawing/2014/main" id="{B794C340-C277-7D94-728E-8A8F7479633E}"/>
              </a:ext>
            </a:extLst>
          </p:cNvPr>
          <p:cNvPicPr>
            <a:picLocks noChangeAspect="1"/>
          </p:cNvPicPr>
          <p:nvPr/>
        </p:nvPicPr>
        <p:blipFill>
          <a:blip r:embed="rId6"/>
          <a:stretch>
            <a:fillRect/>
          </a:stretch>
        </p:blipFill>
        <p:spPr>
          <a:xfrm>
            <a:off x="7499861" y="4280096"/>
            <a:ext cx="2954536" cy="2212779"/>
          </a:xfrm>
          <a:prstGeom prst="rect">
            <a:avLst/>
          </a:prstGeom>
          <a:noFill/>
          <a:ln cap="flat">
            <a:noFill/>
          </a:ln>
        </p:spPr>
      </p:pic>
      <p:sp>
        <p:nvSpPr>
          <p:cNvPr id="5" name="5-Point Star 4">
            <a:extLst>
              <a:ext uri="{FF2B5EF4-FFF2-40B4-BE49-F238E27FC236}">
                <a16:creationId xmlns:a16="http://schemas.microsoft.com/office/drawing/2014/main" id="{E112CA93-3927-8B57-DFCB-9B3E0B5CB772}"/>
              </a:ext>
            </a:extLst>
          </p:cNvPr>
          <p:cNvSpPr/>
          <p:nvPr/>
        </p:nvSpPr>
        <p:spPr>
          <a:xfrm>
            <a:off x="8413626" y="5673092"/>
            <a:ext cx="237994" cy="18296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0884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BAF00F8-887D-49BA-7ADB-F767E6DE22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E4D875-10BB-B5BE-8147-672153AD2129}"/>
              </a:ext>
            </a:extLst>
          </p:cNvPr>
          <p:cNvSpPr>
            <a:spLocks noGrp="1"/>
          </p:cNvSpPr>
          <p:nvPr>
            <p:ph type="title"/>
          </p:nvPr>
        </p:nvSpPr>
        <p:spPr>
          <a:xfrm>
            <a:off x="847725" y="365125"/>
            <a:ext cx="10896600" cy="1325563"/>
          </a:xfrm>
        </p:spPr>
        <p:txBody>
          <a:bodyPr>
            <a:normAutofit/>
          </a:bodyPr>
          <a:lstStyle/>
          <a:p>
            <a:r>
              <a:rPr lang="en-US" sz="4800" b="1">
                <a:solidFill>
                  <a:schemeClr val="bg1"/>
                </a:solidFill>
                <a:latin typeface="Gill Sans Nova" panose="020B0602020104020203" pitchFamily="34" charset="0"/>
              </a:rPr>
              <a:t>Project Example: 30,000 Feet</a:t>
            </a:r>
          </a:p>
        </p:txBody>
      </p:sp>
      <p:pic>
        <p:nvPicPr>
          <p:cNvPr id="4" name="Picture 3" descr="Logo&#10;&#10;AI-generated content may be incorrect.">
            <a:extLst>
              <a:ext uri="{FF2B5EF4-FFF2-40B4-BE49-F238E27FC236}">
                <a16:creationId xmlns:a16="http://schemas.microsoft.com/office/drawing/2014/main" id="{8CD455DB-F321-9D70-F843-64C3590FE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pic>
        <p:nvPicPr>
          <p:cNvPr id="9" name="Picture 8" descr="Map&#10;&#10;AI-generated content may be incorrect.">
            <a:extLst>
              <a:ext uri="{FF2B5EF4-FFF2-40B4-BE49-F238E27FC236}">
                <a16:creationId xmlns:a16="http://schemas.microsoft.com/office/drawing/2014/main" id="{EC0C4E36-004B-BED2-DA71-E85FC84DE44E}"/>
              </a:ext>
            </a:extLst>
          </p:cNvPr>
          <p:cNvPicPr>
            <a:picLocks noChangeAspect="1"/>
          </p:cNvPicPr>
          <p:nvPr/>
        </p:nvPicPr>
        <p:blipFill>
          <a:blip r:embed="rId5"/>
          <a:stretch>
            <a:fillRect/>
          </a:stretch>
        </p:blipFill>
        <p:spPr>
          <a:xfrm>
            <a:off x="7499861" y="4280096"/>
            <a:ext cx="2954536" cy="2212779"/>
          </a:xfrm>
          <a:prstGeom prst="rect">
            <a:avLst/>
          </a:prstGeom>
          <a:noFill/>
          <a:ln cap="flat">
            <a:noFill/>
          </a:ln>
        </p:spPr>
      </p:pic>
      <p:sp>
        <p:nvSpPr>
          <p:cNvPr id="10" name="5-Point Star 9">
            <a:extLst>
              <a:ext uri="{FF2B5EF4-FFF2-40B4-BE49-F238E27FC236}">
                <a16:creationId xmlns:a16="http://schemas.microsoft.com/office/drawing/2014/main" id="{F519FA71-E457-CA20-6BEB-089E52A6751E}"/>
              </a:ext>
            </a:extLst>
          </p:cNvPr>
          <p:cNvSpPr/>
          <p:nvPr/>
        </p:nvSpPr>
        <p:spPr>
          <a:xfrm>
            <a:off x="9399146" y="4575812"/>
            <a:ext cx="237994" cy="18296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uilding with a fence&#10;&#10;AI-generated content may be incorrect.">
            <a:extLst>
              <a:ext uri="{FF2B5EF4-FFF2-40B4-BE49-F238E27FC236}">
                <a16:creationId xmlns:a16="http://schemas.microsoft.com/office/drawing/2014/main" id="{BB50E1C3-9D23-0EFF-EF35-9889992AAE27}"/>
              </a:ext>
            </a:extLst>
          </p:cNvPr>
          <p:cNvPicPr>
            <a:picLocks noChangeAspect="1"/>
          </p:cNvPicPr>
          <p:nvPr/>
        </p:nvPicPr>
        <p:blipFill>
          <a:blip r:embed="rId6">
            <a:extLst>
              <a:ext uri="{28A0092B-C50C-407E-A947-70E740481C1C}">
                <a14:useLocalDpi xmlns:a14="http://schemas.microsoft.com/office/drawing/2010/main" val="0"/>
              </a:ext>
            </a:extLst>
          </a:blip>
          <a:srcRect l="28893" t="20767" b="12947"/>
          <a:stretch>
            <a:fillRect/>
          </a:stretch>
        </p:blipFill>
        <p:spPr>
          <a:xfrm>
            <a:off x="230680" y="1690688"/>
            <a:ext cx="3673288" cy="25681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group of people sitting at a table&#10;&#10;AI-generated content may be incorrect.">
            <a:extLst>
              <a:ext uri="{FF2B5EF4-FFF2-40B4-BE49-F238E27FC236}">
                <a16:creationId xmlns:a16="http://schemas.microsoft.com/office/drawing/2014/main" id="{52132502-9016-307F-BF39-3EE27510AD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41378">
            <a:off x="440120" y="3260447"/>
            <a:ext cx="2486448" cy="331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5">
            <a:extLst>
              <a:ext uri="{FF2B5EF4-FFF2-40B4-BE49-F238E27FC236}">
                <a16:creationId xmlns:a16="http://schemas.microsoft.com/office/drawing/2014/main" id="{A2433569-8462-9DB0-F7B8-15EA3703B5E9}"/>
              </a:ext>
            </a:extLst>
          </p:cNvPr>
          <p:cNvSpPr txBox="1">
            <a:spLocks/>
          </p:cNvSpPr>
          <p:nvPr/>
        </p:nvSpPr>
        <p:spPr>
          <a:xfrm>
            <a:off x="3913633" y="1627886"/>
            <a:ext cx="7598664" cy="46672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rPr>
              <a:t>National Objective Met:  </a:t>
            </a:r>
            <a:r>
              <a:rPr lang="en-US" sz="2400">
                <a:solidFill>
                  <a:schemeClr val="bg1"/>
                </a:solidFill>
              </a:rPr>
              <a:t>Low/Mod Limited Clientele</a:t>
            </a:r>
          </a:p>
          <a:p>
            <a:r>
              <a:rPr lang="en-US" b="1">
                <a:solidFill>
                  <a:schemeClr val="bg1"/>
                </a:solidFill>
              </a:rPr>
              <a:t>Matrix Code: </a:t>
            </a:r>
            <a:r>
              <a:rPr lang="en-US" sz="2400">
                <a:solidFill>
                  <a:schemeClr val="bg1"/>
                </a:solidFill>
              </a:rPr>
              <a:t>17C – CI Building Acquisition, Construction, Rehab</a:t>
            </a:r>
            <a:endParaRPr lang="en-US">
              <a:solidFill>
                <a:schemeClr val="bg1"/>
              </a:solidFill>
            </a:endParaRPr>
          </a:p>
          <a:p>
            <a:r>
              <a:rPr lang="en-US" b="1">
                <a:solidFill>
                  <a:schemeClr val="bg1"/>
                </a:solidFill>
              </a:rPr>
              <a:t>Project Details:</a:t>
            </a:r>
          </a:p>
          <a:p>
            <a:pPr lvl="1"/>
            <a:r>
              <a:rPr lang="en-US">
                <a:solidFill>
                  <a:schemeClr val="bg1"/>
                </a:solidFill>
              </a:rPr>
              <a:t>Phase II of Construction of Arts and Tech center serving Saint Paul Youth from nearby schools completed 2025</a:t>
            </a:r>
          </a:p>
          <a:p>
            <a:pPr lvl="1"/>
            <a:r>
              <a:rPr lang="en-US">
                <a:solidFill>
                  <a:schemeClr val="bg1"/>
                </a:solidFill>
              </a:rPr>
              <a:t>$420,000 CDBG</a:t>
            </a:r>
            <a:br>
              <a:rPr lang="en-US">
                <a:solidFill>
                  <a:schemeClr val="bg1"/>
                </a:solidFill>
              </a:rPr>
            </a:br>
            <a:r>
              <a:rPr lang="en-US">
                <a:solidFill>
                  <a:schemeClr val="bg1"/>
                </a:solidFill>
              </a:rPr>
              <a:t>$304,840 private</a:t>
            </a:r>
          </a:p>
          <a:p>
            <a:pPr lvl="1"/>
            <a:r>
              <a:rPr lang="en-US">
                <a:solidFill>
                  <a:schemeClr val="bg1"/>
                </a:solidFill>
              </a:rPr>
              <a:t>LMC achieved through </a:t>
            </a:r>
            <a:br>
              <a:rPr lang="en-US">
                <a:solidFill>
                  <a:schemeClr val="bg1"/>
                </a:solidFill>
              </a:rPr>
            </a:br>
            <a:r>
              <a:rPr lang="en-US">
                <a:solidFill>
                  <a:schemeClr val="bg1"/>
                </a:solidFill>
              </a:rPr>
              <a:t>Nature/Location</a:t>
            </a:r>
            <a:br>
              <a:rPr lang="en-US">
                <a:solidFill>
                  <a:schemeClr val="bg1"/>
                </a:solidFill>
              </a:rPr>
            </a:br>
            <a:r>
              <a:rPr lang="en-US">
                <a:solidFill>
                  <a:schemeClr val="bg1"/>
                </a:solidFill>
              </a:rPr>
              <a:t>(low income</a:t>
            </a:r>
            <a:br>
              <a:rPr lang="en-US">
                <a:solidFill>
                  <a:schemeClr val="bg1"/>
                </a:solidFill>
              </a:rPr>
            </a:br>
            <a:r>
              <a:rPr lang="en-US">
                <a:solidFill>
                  <a:schemeClr val="bg1"/>
                </a:solidFill>
              </a:rPr>
              <a:t>school population)</a:t>
            </a:r>
          </a:p>
        </p:txBody>
      </p:sp>
    </p:spTree>
    <p:extLst>
      <p:ext uri="{BB962C8B-B14F-4D97-AF65-F5344CB8AC3E}">
        <p14:creationId xmlns:p14="http://schemas.microsoft.com/office/powerpoint/2010/main" val="36458682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FCD38D0-F994-603A-8F70-44E3C14C52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4B5098-7672-8104-56C0-8E54A0D373D9}"/>
              </a:ext>
            </a:extLst>
          </p:cNvPr>
          <p:cNvSpPr>
            <a:spLocks noGrp="1"/>
          </p:cNvSpPr>
          <p:nvPr>
            <p:ph type="title"/>
          </p:nvPr>
        </p:nvSpPr>
        <p:spPr/>
        <p:txBody>
          <a:bodyPr>
            <a:normAutofit/>
          </a:bodyPr>
          <a:lstStyle/>
          <a:p>
            <a:r>
              <a:rPr lang="en-US" sz="4800" b="1">
                <a:solidFill>
                  <a:schemeClr val="bg1"/>
                </a:solidFill>
                <a:latin typeface="Gill Sans Nova" panose="020B0602020104020203" pitchFamily="34" charset="0"/>
              </a:rPr>
              <a:t>Project Example: Saint Croix Linen</a:t>
            </a:r>
          </a:p>
        </p:txBody>
      </p:sp>
      <p:pic>
        <p:nvPicPr>
          <p:cNvPr id="4" name="Picture 3" descr="Logo&#10;&#10;AI-generated content may be incorrect.">
            <a:extLst>
              <a:ext uri="{FF2B5EF4-FFF2-40B4-BE49-F238E27FC236}">
                <a16:creationId xmlns:a16="http://schemas.microsoft.com/office/drawing/2014/main" id="{CFAB2530-CD48-DE26-3872-B6C4C4087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pic>
        <p:nvPicPr>
          <p:cNvPr id="3" name="Picture 8" descr="Map&#10;&#10;AI-generated content may be incorrect.">
            <a:extLst>
              <a:ext uri="{FF2B5EF4-FFF2-40B4-BE49-F238E27FC236}">
                <a16:creationId xmlns:a16="http://schemas.microsoft.com/office/drawing/2014/main" id="{E67282DC-A7B4-FC12-FEEC-37836BF7ADBE}"/>
              </a:ext>
            </a:extLst>
          </p:cNvPr>
          <p:cNvPicPr>
            <a:picLocks noChangeAspect="1"/>
          </p:cNvPicPr>
          <p:nvPr/>
        </p:nvPicPr>
        <p:blipFill>
          <a:blip r:embed="rId5"/>
          <a:stretch>
            <a:fillRect/>
          </a:stretch>
        </p:blipFill>
        <p:spPr>
          <a:xfrm>
            <a:off x="7499861" y="4280096"/>
            <a:ext cx="2954536" cy="2212779"/>
          </a:xfrm>
          <a:prstGeom prst="rect">
            <a:avLst/>
          </a:prstGeom>
          <a:noFill/>
          <a:ln cap="flat">
            <a:noFill/>
          </a:ln>
        </p:spPr>
      </p:pic>
      <p:sp>
        <p:nvSpPr>
          <p:cNvPr id="5" name="5-Point Star 4">
            <a:extLst>
              <a:ext uri="{FF2B5EF4-FFF2-40B4-BE49-F238E27FC236}">
                <a16:creationId xmlns:a16="http://schemas.microsoft.com/office/drawing/2014/main" id="{3059BDB5-B6E6-1DC4-2475-D0FB9ECDDF8C}"/>
              </a:ext>
            </a:extLst>
          </p:cNvPr>
          <p:cNvSpPr/>
          <p:nvPr/>
        </p:nvSpPr>
        <p:spPr>
          <a:xfrm>
            <a:off x="9124826" y="5345386"/>
            <a:ext cx="237994" cy="182960"/>
          </a:xfrm>
          <a:prstGeom prst="star5">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StCroixLinen-Facility2 (1)">
            <a:extLst>
              <a:ext uri="{FF2B5EF4-FFF2-40B4-BE49-F238E27FC236}">
                <a16:creationId xmlns:a16="http://schemas.microsoft.com/office/drawing/2014/main" id="{0B71E178-AA45-D684-A74E-2F9BA9072AA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113" r="2887"/>
          <a:stretch>
            <a:fillRect/>
          </a:stretch>
        </p:blipFill>
        <p:spPr bwMode="auto">
          <a:xfrm rot="382951">
            <a:off x="475127" y="1587255"/>
            <a:ext cx="2945366" cy="2454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Content Placeholder 5">
            <a:extLst>
              <a:ext uri="{FF2B5EF4-FFF2-40B4-BE49-F238E27FC236}">
                <a16:creationId xmlns:a16="http://schemas.microsoft.com/office/drawing/2014/main" id="{E14F92B3-AADC-4FFB-63C9-36FEA7718254}"/>
              </a:ext>
            </a:extLst>
          </p:cNvPr>
          <p:cNvSpPr txBox="1">
            <a:spLocks/>
          </p:cNvSpPr>
          <p:nvPr/>
        </p:nvSpPr>
        <p:spPr>
          <a:xfrm>
            <a:off x="3913633" y="1627886"/>
            <a:ext cx="7598664" cy="46672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chemeClr val="bg1"/>
                </a:solidFill>
              </a:rPr>
              <a:t>National Objective Met:  </a:t>
            </a:r>
            <a:r>
              <a:rPr lang="en-US" sz="2400">
                <a:solidFill>
                  <a:schemeClr val="bg1"/>
                </a:solidFill>
              </a:rPr>
              <a:t>Low/Mod Jobs (2)</a:t>
            </a:r>
          </a:p>
          <a:p>
            <a:r>
              <a:rPr lang="en-US" b="1">
                <a:solidFill>
                  <a:schemeClr val="bg1"/>
                </a:solidFill>
              </a:rPr>
              <a:t>Matrix Code: </a:t>
            </a:r>
            <a:r>
              <a:rPr lang="en-US" sz="2400">
                <a:solidFill>
                  <a:schemeClr val="bg1"/>
                </a:solidFill>
              </a:rPr>
              <a:t>18A – ED Direct Financial Assistance to For-Profits</a:t>
            </a:r>
            <a:endParaRPr lang="en-US">
              <a:solidFill>
                <a:schemeClr val="bg1"/>
              </a:solidFill>
            </a:endParaRPr>
          </a:p>
          <a:p>
            <a:r>
              <a:rPr lang="en-US" b="1">
                <a:solidFill>
                  <a:schemeClr val="bg1"/>
                </a:solidFill>
              </a:rPr>
              <a:t>Project Details:</a:t>
            </a:r>
          </a:p>
          <a:p>
            <a:pPr lvl="1"/>
            <a:r>
              <a:rPr lang="en-US">
                <a:solidFill>
                  <a:schemeClr val="bg1"/>
                </a:solidFill>
              </a:rPr>
              <a:t>Equipment purchase for business expansion – </a:t>
            </a:r>
            <a:br>
              <a:rPr lang="en-US">
                <a:solidFill>
                  <a:schemeClr val="bg1"/>
                </a:solidFill>
              </a:rPr>
            </a:br>
            <a:r>
              <a:rPr lang="en-US">
                <a:solidFill>
                  <a:schemeClr val="bg1"/>
                </a:solidFill>
              </a:rPr>
              <a:t>flatwork commercial ironer (pictured left)</a:t>
            </a:r>
          </a:p>
          <a:p>
            <a:pPr lvl="1"/>
            <a:r>
              <a:rPr lang="en-US">
                <a:solidFill>
                  <a:schemeClr val="bg1"/>
                </a:solidFill>
              </a:rPr>
              <a:t>$49,000 CDBG </a:t>
            </a:r>
            <a:br>
              <a:rPr lang="en-US">
                <a:solidFill>
                  <a:schemeClr val="bg1"/>
                </a:solidFill>
              </a:rPr>
            </a:br>
            <a:r>
              <a:rPr lang="en-US">
                <a:solidFill>
                  <a:schemeClr val="bg1"/>
                </a:solidFill>
              </a:rPr>
              <a:t>$610,000 total cost</a:t>
            </a:r>
          </a:p>
          <a:p>
            <a:pPr lvl="1"/>
            <a:endParaRPr lang="en-US">
              <a:solidFill>
                <a:schemeClr val="bg1"/>
              </a:solidFill>
            </a:endParaRPr>
          </a:p>
        </p:txBody>
      </p:sp>
      <p:pic>
        <p:nvPicPr>
          <p:cNvPr id="7" name="Picture 6" descr="A picture containing miller&#10;&#10;AI-generated content may be incorrect.">
            <a:extLst>
              <a:ext uri="{FF2B5EF4-FFF2-40B4-BE49-F238E27FC236}">
                <a16:creationId xmlns:a16="http://schemas.microsoft.com/office/drawing/2014/main" id="{3051D89A-92DB-50B4-8D84-0A1FA79C32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239" y="4043509"/>
            <a:ext cx="3471672" cy="2603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4308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4764088" cy="6858000"/>
          </a:xfrm>
          <a:custGeom>
            <a:avLst/>
            <a:gdLst/>
            <a:ahLst/>
            <a:cxnLst/>
            <a:rect l="l" t="t" r="r" b="b"/>
            <a:pathLst>
              <a:path w="5716905" h="6858000">
                <a:moveTo>
                  <a:pt x="5716879" y="0"/>
                </a:moveTo>
                <a:lnTo>
                  <a:pt x="4660125" y="0"/>
                </a:lnTo>
                <a:lnTo>
                  <a:pt x="0" y="0"/>
                </a:lnTo>
                <a:lnTo>
                  <a:pt x="0" y="6858000"/>
                </a:lnTo>
                <a:lnTo>
                  <a:pt x="4660125" y="6858000"/>
                </a:lnTo>
                <a:lnTo>
                  <a:pt x="5716879" y="0"/>
                </a:lnTo>
                <a:close/>
              </a:path>
            </a:pathLst>
          </a:custGeom>
          <a:solidFill>
            <a:srgbClr val="2C3B43"/>
          </a:solidFill>
        </p:spPr>
        <p:txBody>
          <a:bodyPr wrap="square" lIns="0" tIns="0" rIns="0" bIns="0" rtlCol="0"/>
          <a:lstStyle/>
          <a:p>
            <a:pPr defTabSz="761970"/>
            <a:endParaRPr sz="1500" kern="0">
              <a:solidFill>
                <a:sysClr val="windowText" lastClr="000000"/>
              </a:solidFill>
            </a:endParaRPr>
          </a:p>
        </p:txBody>
      </p:sp>
      <p:sp>
        <p:nvSpPr>
          <p:cNvPr id="3" name="object 3" descr="$PPTXTitle"/>
          <p:cNvSpPr txBox="1">
            <a:spLocks noGrp="1"/>
          </p:cNvSpPr>
          <p:nvPr>
            <p:ph type="title"/>
          </p:nvPr>
        </p:nvSpPr>
        <p:spPr>
          <a:xfrm>
            <a:off x="368505" y="408724"/>
            <a:ext cx="8728338" cy="613421"/>
          </a:xfrm>
          <a:prstGeom prst="rect">
            <a:avLst/>
          </a:prstGeom>
        </p:spPr>
        <p:txBody>
          <a:bodyPr vert="horz" wrap="square" lIns="0" tIns="150288" rIns="0" bIns="0" rtlCol="0">
            <a:spAutoFit/>
          </a:bodyPr>
          <a:lstStyle/>
          <a:p>
            <a:pPr marL="195255">
              <a:spcBef>
                <a:spcPts val="83"/>
              </a:spcBef>
            </a:pPr>
            <a:r>
              <a:rPr sz="3000">
                <a:solidFill>
                  <a:srgbClr val="FFFFFF"/>
                </a:solidFill>
              </a:rPr>
              <a:t>Salt</a:t>
            </a:r>
            <a:r>
              <a:rPr sz="3000" spc="-46">
                <a:solidFill>
                  <a:srgbClr val="FFFFFF"/>
                </a:solidFill>
              </a:rPr>
              <a:t> </a:t>
            </a:r>
            <a:r>
              <a:rPr sz="3000">
                <a:solidFill>
                  <a:srgbClr val="FFFFFF"/>
                </a:solidFill>
              </a:rPr>
              <a:t>Lake</a:t>
            </a:r>
            <a:r>
              <a:rPr sz="3000" spc="-42">
                <a:solidFill>
                  <a:srgbClr val="FFFFFF"/>
                </a:solidFill>
              </a:rPr>
              <a:t> </a:t>
            </a:r>
            <a:r>
              <a:rPr sz="3000" spc="-17">
                <a:solidFill>
                  <a:srgbClr val="FFFFFF"/>
                </a:solidFill>
              </a:rPr>
              <a:t>City</a:t>
            </a:r>
            <a:endParaRPr sz="3000"/>
          </a:p>
        </p:txBody>
      </p:sp>
      <p:sp>
        <p:nvSpPr>
          <p:cNvPr id="4" name="object 4"/>
          <p:cNvSpPr txBox="1"/>
          <p:nvPr/>
        </p:nvSpPr>
        <p:spPr>
          <a:xfrm>
            <a:off x="442206" y="1714415"/>
            <a:ext cx="3269231" cy="3113887"/>
          </a:xfrm>
          <a:prstGeom prst="rect">
            <a:avLst/>
          </a:prstGeom>
        </p:spPr>
        <p:txBody>
          <a:bodyPr vert="horz" wrap="square" lIns="0" tIns="98954" rIns="0" bIns="0" rtlCol="0">
            <a:spAutoFit/>
          </a:bodyPr>
          <a:lstStyle/>
          <a:p>
            <a:pPr marL="295792" indent="-285209" defTabSz="761970">
              <a:spcBef>
                <a:spcPts val="779"/>
              </a:spcBef>
              <a:buClr>
                <a:srgbClr val="5FCAEE"/>
              </a:buClr>
              <a:buSzPct val="78571"/>
              <a:buFont typeface="Wingdings 3"/>
              <a:buChar char=""/>
              <a:tabLst>
                <a:tab pos="295792" algn="l"/>
              </a:tabLst>
            </a:pPr>
            <a:r>
              <a:rPr sz="1167" kern="0">
                <a:solidFill>
                  <a:srgbClr val="FFFFFF"/>
                </a:solidFill>
                <a:latin typeface="Trebuchet MS"/>
                <a:cs typeface="Trebuchet MS"/>
              </a:rPr>
              <a:t>Utah’s</a:t>
            </a:r>
            <a:r>
              <a:rPr sz="1167" kern="0" spc="-8">
                <a:solidFill>
                  <a:srgbClr val="FFFFFF"/>
                </a:solidFill>
                <a:latin typeface="Trebuchet MS"/>
                <a:cs typeface="Trebuchet MS"/>
              </a:rPr>
              <a:t> </a:t>
            </a:r>
            <a:r>
              <a:rPr sz="1167" kern="0">
                <a:solidFill>
                  <a:srgbClr val="FFFFFF"/>
                </a:solidFill>
                <a:latin typeface="Trebuchet MS"/>
                <a:cs typeface="Trebuchet MS"/>
              </a:rPr>
              <a:t>Capital</a:t>
            </a:r>
            <a:r>
              <a:rPr sz="1167" kern="0" spc="-4">
                <a:solidFill>
                  <a:srgbClr val="FFFFFF"/>
                </a:solidFill>
                <a:latin typeface="Trebuchet MS"/>
                <a:cs typeface="Trebuchet MS"/>
              </a:rPr>
              <a:t> </a:t>
            </a:r>
            <a:r>
              <a:rPr sz="1167" kern="0" spc="-17">
                <a:solidFill>
                  <a:srgbClr val="FFFFFF"/>
                </a:solidFill>
                <a:latin typeface="Trebuchet MS"/>
                <a:cs typeface="Trebuchet MS"/>
              </a:rPr>
              <a:t>City</a:t>
            </a:r>
            <a:endParaRPr sz="1167" kern="0">
              <a:solidFill>
                <a:sysClr val="windowText" lastClr="000000"/>
              </a:solidFill>
              <a:latin typeface="Trebuchet MS"/>
              <a:cs typeface="Trebuchet MS"/>
            </a:endParaRPr>
          </a:p>
          <a:p>
            <a:pPr marL="295792" indent="-285209" defTabSz="761970">
              <a:spcBef>
                <a:spcPts val="700"/>
              </a:spcBef>
              <a:buClr>
                <a:srgbClr val="5FCAEE"/>
              </a:buClr>
              <a:buSzPct val="78571"/>
              <a:buFont typeface="Wingdings 3"/>
              <a:buChar char=""/>
              <a:tabLst>
                <a:tab pos="295792" algn="l"/>
              </a:tabLst>
            </a:pPr>
            <a:r>
              <a:rPr sz="1167" kern="0">
                <a:solidFill>
                  <a:srgbClr val="FFFFFF"/>
                </a:solidFill>
                <a:latin typeface="Trebuchet MS"/>
                <a:cs typeface="Trebuchet MS"/>
              </a:rPr>
              <a:t>Population:</a:t>
            </a:r>
            <a:r>
              <a:rPr sz="1167" kern="0" spc="-25">
                <a:solidFill>
                  <a:srgbClr val="FFFFFF"/>
                </a:solidFill>
                <a:latin typeface="Trebuchet MS"/>
                <a:cs typeface="Trebuchet MS"/>
              </a:rPr>
              <a:t> </a:t>
            </a:r>
            <a:r>
              <a:rPr sz="1167" kern="0" spc="-8">
                <a:solidFill>
                  <a:srgbClr val="FFFFFF"/>
                </a:solidFill>
                <a:latin typeface="Trebuchet MS"/>
                <a:cs typeface="Trebuchet MS"/>
              </a:rPr>
              <a:t>~217,000</a:t>
            </a:r>
            <a:endParaRPr sz="1167" kern="0">
              <a:solidFill>
                <a:sysClr val="windowText" lastClr="000000"/>
              </a:solidFill>
              <a:latin typeface="Trebuchet MS"/>
              <a:cs typeface="Trebuchet MS"/>
            </a:endParaRPr>
          </a:p>
          <a:p>
            <a:pPr marL="295792" indent="-285209" defTabSz="761970">
              <a:spcBef>
                <a:spcPts val="700"/>
              </a:spcBef>
              <a:buClr>
                <a:srgbClr val="5FCAEE"/>
              </a:buClr>
              <a:buSzPct val="78571"/>
              <a:buFont typeface="Wingdings 3"/>
              <a:buChar char=""/>
              <a:tabLst>
                <a:tab pos="295792" algn="l"/>
              </a:tabLst>
            </a:pPr>
            <a:r>
              <a:rPr sz="1167" kern="0">
                <a:solidFill>
                  <a:srgbClr val="FFFFFF"/>
                </a:solidFill>
                <a:latin typeface="Trebuchet MS"/>
                <a:cs typeface="Trebuchet MS"/>
              </a:rPr>
              <a:t>Approx.</a:t>
            </a:r>
            <a:r>
              <a:rPr sz="1167" kern="0" spc="-8">
                <a:solidFill>
                  <a:srgbClr val="FFFFFF"/>
                </a:solidFill>
                <a:latin typeface="Trebuchet MS"/>
                <a:cs typeface="Trebuchet MS"/>
              </a:rPr>
              <a:t> </a:t>
            </a:r>
            <a:r>
              <a:rPr sz="1167" kern="0">
                <a:solidFill>
                  <a:srgbClr val="FFFFFF"/>
                </a:solidFill>
                <a:latin typeface="Trebuchet MS"/>
                <a:cs typeface="Trebuchet MS"/>
              </a:rPr>
              <a:t>110</a:t>
            </a:r>
            <a:r>
              <a:rPr sz="1167" kern="0" spc="-8">
                <a:solidFill>
                  <a:srgbClr val="FFFFFF"/>
                </a:solidFill>
                <a:latin typeface="Trebuchet MS"/>
                <a:cs typeface="Trebuchet MS"/>
              </a:rPr>
              <a:t> </a:t>
            </a:r>
            <a:r>
              <a:rPr sz="1167" kern="0">
                <a:solidFill>
                  <a:srgbClr val="FFFFFF"/>
                </a:solidFill>
                <a:latin typeface="Trebuchet MS"/>
                <a:cs typeface="Trebuchet MS"/>
              </a:rPr>
              <a:t>square</a:t>
            </a:r>
            <a:r>
              <a:rPr sz="1167" kern="0" spc="-8">
                <a:solidFill>
                  <a:srgbClr val="FFFFFF"/>
                </a:solidFill>
                <a:latin typeface="Trebuchet MS"/>
                <a:cs typeface="Trebuchet MS"/>
              </a:rPr>
              <a:t> miles</a:t>
            </a:r>
            <a:endParaRPr sz="1167" kern="0">
              <a:solidFill>
                <a:sysClr val="windowText" lastClr="000000"/>
              </a:solidFill>
              <a:latin typeface="Trebuchet MS"/>
              <a:cs typeface="Trebuchet MS"/>
            </a:endParaRPr>
          </a:p>
          <a:p>
            <a:pPr marL="295792" indent="-285209" defTabSz="761970">
              <a:spcBef>
                <a:spcPts val="700"/>
              </a:spcBef>
              <a:buClr>
                <a:srgbClr val="5FCAEE"/>
              </a:buClr>
              <a:buSzPct val="78571"/>
              <a:buFont typeface="Wingdings 3"/>
              <a:buChar char=""/>
              <a:tabLst>
                <a:tab pos="295792" algn="l"/>
              </a:tabLst>
            </a:pPr>
            <a:r>
              <a:rPr sz="1167" kern="0">
                <a:solidFill>
                  <a:srgbClr val="FFFFFF"/>
                </a:solidFill>
                <a:latin typeface="Trebuchet MS"/>
                <a:cs typeface="Trebuchet MS"/>
              </a:rPr>
              <a:t>Median</a:t>
            </a:r>
            <a:r>
              <a:rPr sz="1167" kern="0" spc="-4">
                <a:solidFill>
                  <a:srgbClr val="FFFFFF"/>
                </a:solidFill>
                <a:latin typeface="Trebuchet MS"/>
                <a:cs typeface="Trebuchet MS"/>
              </a:rPr>
              <a:t> </a:t>
            </a:r>
            <a:r>
              <a:rPr sz="1167" kern="0">
                <a:solidFill>
                  <a:srgbClr val="FFFFFF"/>
                </a:solidFill>
                <a:latin typeface="Trebuchet MS"/>
                <a:cs typeface="Trebuchet MS"/>
              </a:rPr>
              <a:t>income</a:t>
            </a:r>
            <a:r>
              <a:rPr sz="1167" kern="0" spc="-4">
                <a:solidFill>
                  <a:srgbClr val="FFFFFF"/>
                </a:solidFill>
                <a:latin typeface="Trebuchet MS"/>
                <a:cs typeface="Trebuchet MS"/>
              </a:rPr>
              <a:t> </a:t>
            </a:r>
            <a:r>
              <a:rPr sz="1167" kern="0" spc="-8">
                <a:solidFill>
                  <a:srgbClr val="FFFFFF"/>
                </a:solidFill>
                <a:latin typeface="Trebuchet MS"/>
                <a:cs typeface="Trebuchet MS"/>
              </a:rPr>
              <a:t>$74,925</a:t>
            </a:r>
            <a:endParaRPr sz="1167" kern="0">
              <a:solidFill>
                <a:sysClr val="windowText" lastClr="000000"/>
              </a:solidFill>
              <a:latin typeface="Trebuchet MS"/>
              <a:cs typeface="Trebuchet MS"/>
            </a:endParaRPr>
          </a:p>
          <a:p>
            <a:pPr marL="295792" indent="-285209" defTabSz="761970">
              <a:spcBef>
                <a:spcPts val="700"/>
              </a:spcBef>
              <a:buClr>
                <a:srgbClr val="5FCAEE"/>
              </a:buClr>
              <a:buSzPct val="78571"/>
              <a:buFont typeface="Wingdings 3"/>
              <a:buChar char=""/>
              <a:tabLst>
                <a:tab pos="295792" algn="l"/>
              </a:tabLst>
            </a:pPr>
            <a:r>
              <a:rPr sz="1167" kern="0">
                <a:solidFill>
                  <a:srgbClr val="FFFFFF"/>
                </a:solidFill>
                <a:latin typeface="Trebuchet MS"/>
                <a:cs typeface="Trebuchet MS"/>
              </a:rPr>
              <a:t>Major</a:t>
            </a:r>
            <a:r>
              <a:rPr sz="1167" kern="0" spc="-4">
                <a:solidFill>
                  <a:srgbClr val="FFFFFF"/>
                </a:solidFill>
                <a:latin typeface="Trebuchet MS"/>
                <a:cs typeface="Trebuchet MS"/>
              </a:rPr>
              <a:t> </a:t>
            </a:r>
            <a:r>
              <a:rPr sz="1167" kern="0">
                <a:solidFill>
                  <a:srgbClr val="FFFFFF"/>
                </a:solidFill>
                <a:latin typeface="Trebuchet MS"/>
                <a:cs typeface="Trebuchet MS"/>
              </a:rPr>
              <a:t>employers:</a:t>
            </a:r>
            <a:r>
              <a:rPr sz="1167" kern="0" spc="4">
                <a:solidFill>
                  <a:srgbClr val="FFFFFF"/>
                </a:solidFill>
                <a:latin typeface="Trebuchet MS"/>
                <a:cs typeface="Trebuchet MS"/>
              </a:rPr>
              <a:t> </a:t>
            </a:r>
            <a:r>
              <a:rPr sz="1167" kern="0">
                <a:solidFill>
                  <a:srgbClr val="FFFFFF"/>
                </a:solidFill>
                <a:latin typeface="Trebuchet MS"/>
                <a:cs typeface="Trebuchet MS"/>
              </a:rPr>
              <a:t>IHC, U</a:t>
            </a:r>
            <a:r>
              <a:rPr sz="1167" kern="0" spc="-21">
                <a:solidFill>
                  <a:srgbClr val="FFFFFF"/>
                </a:solidFill>
                <a:latin typeface="Trebuchet MS"/>
                <a:cs typeface="Trebuchet MS"/>
              </a:rPr>
              <a:t> </a:t>
            </a:r>
            <a:r>
              <a:rPr sz="1167" kern="0">
                <a:solidFill>
                  <a:srgbClr val="FFFFFF"/>
                </a:solidFill>
                <a:latin typeface="Trebuchet MS"/>
                <a:cs typeface="Trebuchet MS"/>
              </a:rPr>
              <a:t>of</a:t>
            </a:r>
            <a:r>
              <a:rPr sz="1167" kern="0" spc="-21">
                <a:solidFill>
                  <a:srgbClr val="FFFFFF"/>
                </a:solidFill>
                <a:latin typeface="Trebuchet MS"/>
                <a:cs typeface="Trebuchet MS"/>
              </a:rPr>
              <a:t> </a:t>
            </a:r>
            <a:r>
              <a:rPr sz="1167" kern="0">
                <a:solidFill>
                  <a:srgbClr val="FFFFFF"/>
                </a:solidFill>
                <a:latin typeface="Trebuchet MS"/>
                <a:cs typeface="Trebuchet MS"/>
              </a:rPr>
              <a:t>U,</a:t>
            </a:r>
            <a:r>
              <a:rPr sz="1167" kern="0" spc="4">
                <a:solidFill>
                  <a:srgbClr val="FFFFFF"/>
                </a:solidFill>
                <a:latin typeface="Trebuchet MS"/>
                <a:cs typeface="Trebuchet MS"/>
              </a:rPr>
              <a:t> </a:t>
            </a:r>
            <a:r>
              <a:rPr sz="1167" kern="0" spc="-8">
                <a:solidFill>
                  <a:srgbClr val="FFFFFF"/>
                </a:solidFill>
                <a:latin typeface="Trebuchet MS"/>
                <a:cs typeface="Trebuchet MS"/>
              </a:rPr>
              <a:t>Delta</a:t>
            </a:r>
            <a:endParaRPr sz="1167" kern="0">
              <a:solidFill>
                <a:sysClr val="windowText" lastClr="000000"/>
              </a:solidFill>
              <a:latin typeface="Trebuchet MS"/>
              <a:cs typeface="Trebuchet MS"/>
            </a:endParaRPr>
          </a:p>
          <a:p>
            <a:pPr marL="296321" marR="4233" indent="-285739" defTabSz="761970">
              <a:lnSpc>
                <a:spcPts val="1258"/>
              </a:lnSpc>
              <a:spcBef>
                <a:spcPts val="862"/>
              </a:spcBef>
              <a:buClr>
                <a:srgbClr val="5FCAEE"/>
              </a:buClr>
              <a:buSzPct val="78571"/>
              <a:buFont typeface="Wingdings 3"/>
              <a:buChar char=""/>
              <a:tabLst>
                <a:tab pos="296321" algn="l"/>
              </a:tabLst>
            </a:pPr>
            <a:r>
              <a:rPr sz="1167" kern="0">
                <a:solidFill>
                  <a:srgbClr val="FFFFFF"/>
                </a:solidFill>
                <a:latin typeface="Trebuchet MS"/>
                <a:cs typeface="Trebuchet MS"/>
              </a:rPr>
              <a:t>Approx. 95% of</a:t>
            </a:r>
            <a:r>
              <a:rPr sz="1167" kern="0" spc="4">
                <a:solidFill>
                  <a:srgbClr val="FFFFFF"/>
                </a:solidFill>
                <a:latin typeface="Trebuchet MS"/>
                <a:cs typeface="Trebuchet MS"/>
              </a:rPr>
              <a:t> </a:t>
            </a:r>
            <a:r>
              <a:rPr sz="1167" kern="0">
                <a:solidFill>
                  <a:srgbClr val="FFFFFF"/>
                </a:solidFill>
                <a:latin typeface="Trebuchet MS"/>
                <a:cs typeface="Trebuchet MS"/>
              </a:rPr>
              <a:t>businesses in SLC</a:t>
            </a:r>
            <a:r>
              <a:rPr sz="1167" kern="0" spc="4">
                <a:solidFill>
                  <a:srgbClr val="FFFFFF"/>
                </a:solidFill>
                <a:latin typeface="Trebuchet MS"/>
                <a:cs typeface="Trebuchet MS"/>
              </a:rPr>
              <a:t> </a:t>
            </a:r>
            <a:r>
              <a:rPr sz="1167" kern="0" spc="-21">
                <a:solidFill>
                  <a:srgbClr val="FFFFFF"/>
                </a:solidFill>
                <a:latin typeface="Trebuchet MS"/>
                <a:cs typeface="Trebuchet MS"/>
              </a:rPr>
              <a:t>are </a:t>
            </a:r>
            <a:r>
              <a:rPr sz="1167" kern="0">
                <a:solidFill>
                  <a:srgbClr val="FFFFFF"/>
                </a:solidFill>
                <a:latin typeface="Trebuchet MS"/>
                <a:cs typeface="Trebuchet MS"/>
              </a:rPr>
              <a:t>small</a:t>
            </a:r>
            <a:r>
              <a:rPr sz="1167" kern="0" spc="-4">
                <a:solidFill>
                  <a:srgbClr val="FFFFFF"/>
                </a:solidFill>
                <a:latin typeface="Trebuchet MS"/>
                <a:cs typeface="Trebuchet MS"/>
              </a:rPr>
              <a:t> </a:t>
            </a:r>
            <a:r>
              <a:rPr sz="1167" kern="0">
                <a:solidFill>
                  <a:srgbClr val="FFFFFF"/>
                </a:solidFill>
                <a:latin typeface="Trebuchet MS"/>
                <a:cs typeface="Trebuchet MS"/>
              </a:rPr>
              <a:t>businesses</a:t>
            </a:r>
            <a:r>
              <a:rPr sz="1167" kern="0" spc="-8">
                <a:solidFill>
                  <a:srgbClr val="FFFFFF"/>
                </a:solidFill>
                <a:latin typeface="Trebuchet MS"/>
                <a:cs typeface="Trebuchet MS"/>
              </a:rPr>
              <a:t> </a:t>
            </a:r>
            <a:r>
              <a:rPr sz="1167" kern="0">
                <a:solidFill>
                  <a:srgbClr val="FFFFFF"/>
                </a:solidFill>
                <a:latin typeface="Trebuchet MS"/>
                <a:cs typeface="Trebuchet MS"/>
              </a:rPr>
              <a:t>(less</a:t>
            </a:r>
            <a:r>
              <a:rPr sz="1167" kern="0" spc="-4">
                <a:solidFill>
                  <a:srgbClr val="FFFFFF"/>
                </a:solidFill>
                <a:latin typeface="Trebuchet MS"/>
                <a:cs typeface="Trebuchet MS"/>
              </a:rPr>
              <a:t> </a:t>
            </a:r>
            <a:r>
              <a:rPr sz="1167" kern="0">
                <a:solidFill>
                  <a:srgbClr val="FFFFFF"/>
                </a:solidFill>
                <a:latin typeface="Trebuchet MS"/>
                <a:cs typeface="Trebuchet MS"/>
              </a:rPr>
              <a:t>than</a:t>
            </a:r>
            <a:r>
              <a:rPr sz="1167" kern="0" spc="-4">
                <a:solidFill>
                  <a:srgbClr val="FFFFFF"/>
                </a:solidFill>
                <a:latin typeface="Trebuchet MS"/>
                <a:cs typeface="Trebuchet MS"/>
              </a:rPr>
              <a:t> </a:t>
            </a:r>
            <a:r>
              <a:rPr sz="1167" kern="0">
                <a:solidFill>
                  <a:srgbClr val="FFFFFF"/>
                </a:solidFill>
                <a:latin typeface="Trebuchet MS"/>
                <a:cs typeface="Trebuchet MS"/>
              </a:rPr>
              <a:t>50 </a:t>
            </a:r>
            <a:r>
              <a:rPr sz="1167" kern="0" spc="-8">
                <a:solidFill>
                  <a:srgbClr val="FFFFFF"/>
                </a:solidFill>
                <a:latin typeface="Trebuchet MS"/>
                <a:cs typeface="Trebuchet MS"/>
              </a:rPr>
              <a:t>employees)</a:t>
            </a:r>
            <a:endParaRPr sz="1167" kern="0">
              <a:solidFill>
                <a:sysClr val="windowText" lastClr="000000"/>
              </a:solidFill>
              <a:latin typeface="Trebuchet MS"/>
              <a:cs typeface="Trebuchet MS"/>
            </a:endParaRPr>
          </a:p>
          <a:p>
            <a:pPr marL="296321" marR="112179" indent="-285739" defTabSz="761970">
              <a:lnSpc>
                <a:spcPts val="1258"/>
              </a:lnSpc>
              <a:spcBef>
                <a:spcPts val="842"/>
              </a:spcBef>
              <a:buClr>
                <a:srgbClr val="5FCAEE"/>
              </a:buClr>
              <a:buSzPct val="78571"/>
              <a:buFont typeface="Wingdings 3"/>
              <a:buChar char=""/>
              <a:tabLst>
                <a:tab pos="296321" algn="l"/>
              </a:tabLst>
            </a:pPr>
            <a:r>
              <a:rPr sz="1167" kern="0">
                <a:solidFill>
                  <a:srgbClr val="FFFFFF"/>
                </a:solidFill>
                <a:latin typeface="Trebuchet MS"/>
                <a:cs typeface="Trebuchet MS"/>
              </a:rPr>
              <a:t>45.5% of Utah employees</a:t>
            </a:r>
            <a:r>
              <a:rPr sz="1167" kern="0" spc="-4">
                <a:solidFill>
                  <a:srgbClr val="FFFFFF"/>
                </a:solidFill>
                <a:latin typeface="Trebuchet MS"/>
                <a:cs typeface="Trebuchet MS"/>
              </a:rPr>
              <a:t> </a:t>
            </a:r>
            <a:r>
              <a:rPr sz="1167" kern="0">
                <a:solidFill>
                  <a:srgbClr val="FFFFFF"/>
                </a:solidFill>
                <a:latin typeface="Trebuchet MS"/>
                <a:cs typeface="Trebuchet MS"/>
              </a:rPr>
              <a:t>work for </a:t>
            </a:r>
            <a:r>
              <a:rPr sz="1167" kern="0" spc="-8">
                <a:solidFill>
                  <a:srgbClr val="FFFFFF"/>
                </a:solidFill>
                <a:latin typeface="Trebuchet MS"/>
                <a:cs typeface="Trebuchet MS"/>
              </a:rPr>
              <a:t>small businesses</a:t>
            </a:r>
            <a:endParaRPr sz="1167" kern="0">
              <a:solidFill>
                <a:sysClr val="windowText" lastClr="000000"/>
              </a:solidFill>
              <a:latin typeface="Trebuchet MS"/>
              <a:cs typeface="Trebuchet MS"/>
            </a:endParaRPr>
          </a:p>
          <a:p>
            <a:pPr marL="296321" marR="327541" indent="-285739" defTabSz="761970">
              <a:lnSpc>
                <a:spcPts val="1258"/>
              </a:lnSpc>
              <a:spcBef>
                <a:spcPts val="842"/>
              </a:spcBef>
              <a:buClr>
                <a:srgbClr val="5FCAEE"/>
              </a:buClr>
              <a:buSzPct val="78571"/>
              <a:buFont typeface="Wingdings 3"/>
              <a:buChar char=""/>
              <a:tabLst>
                <a:tab pos="296321" algn="l"/>
              </a:tabLst>
            </a:pPr>
            <a:r>
              <a:rPr sz="1167" kern="0">
                <a:solidFill>
                  <a:srgbClr val="FFFFFF"/>
                </a:solidFill>
                <a:latin typeface="Trebuchet MS"/>
                <a:cs typeface="Trebuchet MS"/>
              </a:rPr>
              <a:t>Ranked</a:t>
            </a:r>
            <a:r>
              <a:rPr sz="1167" kern="0" spc="-4">
                <a:solidFill>
                  <a:srgbClr val="FFFFFF"/>
                </a:solidFill>
                <a:latin typeface="Trebuchet MS"/>
                <a:cs typeface="Trebuchet MS"/>
              </a:rPr>
              <a:t> </a:t>
            </a:r>
            <a:r>
              <a:rPr sz="1167" kern="0">
                <a:solidFill>
                  <a:srgbClr val="FFFFFF"/>
                </a:solidFill>
                <a:latin typeface="Trebuchet MS"/>
                <a:cs typeface="Trebuchet MS"/>
              </a:rPr>
              <a:t>1ST</a:t>
            </a:r>
            <a:r>
              <a:rPr sz="1167" kern="0" spc="-4">
                <a:solidFill>
                  <a:srgbClr val="FFFFFF"/>
                </a:solidFill>
                <a:latin typeface="Trebuchet MS"/>
                <a:cs typeface="Trebuchet MS"/>
              </a:rPr>
              <a:t> </a:t>
            </a:r>
            <a:r>
              <a:rPr sz="1167" kern="0">
                <a:solidFill>
                  <a:srgbClr val="FFFFFF"/>
                </a:solidFill>
                <a:latin typeface="Trebuchet MS"/>
                <a:cs typeface="Trebuchet MS"/>
              </a:rPr>
              <a:t>for</a:t>
            </a:r>
            <a:r>
              <a:rPr sz="1167" kern="0" spc="-8">
                <a:solidFill>
                  <a:srgbClr val="FFFFFF"/>
                </a:solidFill>
                <a:latin typeface="Trebuchet MS"/>
                <a:cs typeface="Trebuchet MS"/>
              </a:rPr>
              <a:t> </a:t>
            </a:r>
            <a:r>
              <a:rPr sz="1167" kern="0">
                <a:solidFill>
                  <a:srgbClr val="FFFFFF"/>
                </a:solidFill>
                <a:latin typeface="Trebuchet MS"/>
                <a:cs typeface="Trebuchet MS"/>
              </a:rPr>
              <a:t>best environment</a:t>
            </a:r>
            <a:r>
              <a:rPr sz="1167" kern="0" spc="4">
                <a:solidFill>
                  <a:srgbClr val="FFFFFF"/>
                </a:solidFill>
                <a:latin typeface="Trebuchet MS"/>
                <a:cs typeface="Trebuchet MS"/>
              </a:rPr>
              <a:t> </a:t>
            </a:r>
            <a:r>
              <a:rPr sz="1167" kern="0" spc="-21">
                <a:solidFill>
                  <a:srgbClr val="FFFFFF"/>
                </a:solidFill>
                <a:latin typeface="Trebuchet MS"/>
                <a:cs typeface="Trebuchet MS"/>
              </a:rPr>
              <a:t>for </a:t>
            </a:r>
            <a:r>
              <a:rPr sz="1167" kern="0">
                <a:solidFill>
                  <a:srgbClr val="FFFFFF"/>
                </a:solidFill>
                <a:latin typeface="Trebuchet MS"/>
                <a:cs typeface="Trebuchet MS"/>
              </a:rPr>
              <a:t>social</a:t>
            </a:r>
            <a:r>
              <a:rPr sz="1167" kern="0" spc="-12">
                <a:solidFill>
                  <a:srgbClr val="FFFFFF"/>
                </a:solidFill>
                <a:latin typeface="Trebuchet MS"/>
                <a:cs typeface="Trebuchet MS"/>
              </a:rPr>
              <a:t> </a:t>
            </a:r>
            <a:r>
              <a:rPr sz="1167" kern="0" spc="-8">
                <a:solidFill>
                  <a:srgbClr val="FFFFFF"/>
                </a:solidFill>
                <a:latin typeface="Trebuchet MS"/>
                <a:cs typeface="Trebuchet MS"/>
              </a:rPr>
              <a:t>mobility</a:t>
            </a:r>
            <a:endParaRPr sz="1167" kern="0">
              <a:solidFill>
                <a:sysClr val="windowText" lastClr="000000"/>
              </a:solidFill>
              <a:latin typeface="Trebuchet MS"/>
              <a:cs typeface="Trebuchet MS"/>
            </a:endParaRPr>
          </a:p>
          <a:p>
            <a:pPr marL="296321" marR="27516" indent="-285739" defTabSz="761970">
              <a:lnSpc>
                <a:spcPts val="1258"/>
              </a:lnSpc>
              <a:spcBef>
                <a:spcPts val="846"/>
              </a:spcBef>
              <a:buClr>
                <a:srgbClr val="5FCAEE"/>
              </a:buClr>
              <a:buSzPct val="78571"/>
              <a:buFont typeface="Wingdings 3"/>
              <a:buChar char=""/>
              <a:tabLst>
                <a:tab pos="296321" algn="l"/>
              </a:tabLst>
            </a:pPr>
            <a:r>
              <a:rPr sz="1167" kern="0">
                <a:solidFill>
                  <a:srgbClr val="FFFFFF"/>
                </a:solidFill>
                <a:latin typeface="Trebuchet MS"/>
                <a:cs typeface="Trebuchet MS"/>
              </a:rPr>
              <a:t>Ranked 2nd for</a:t>
            </a:r>
            <a:r>
              <a:rPr sz="1167" kern="0" spc="-4">
                <a:solidFill>
                  <a:srgbClr val="FFFFFF"/>
                </a:solidFill>
                <a:latin typeface="Trebuchet MS"/>
                <a:cs typeface="Trebuchet MS"/>
              </a:rPr>
              <a:t> </a:t>
            </a:r>
            <a:r>
              <a:rPr sz="1167" kern="0">
                <a:solidFill>
                  <a:srgbClr val="FFFFFF"/>
                </a:solidFill>
                <a:latin typeface="Trebuchet MS"/>
                <a:cs typeface="Trebuchet MS"/>
              </a:rPr>
              <a:t>friendliest</a:t>
            </a:r>
            <a:r>
              <a:rPr sz="1167" kern="0" spc="4">
                <a:solidFill>
                  <a:srgbClr val="FFFFFF"/>
                </a:solidFill>
                <a:latin typeface="Trebuchet MS"/>
                <a:cs typeface="Trebuchet MS"/>
              </a:rPr>
              <a:t> </a:t>
            </a:r>
            <a:r>
              <a:rPr sz="1167" kern="0">
                <a:solidFill>
                  <a:srgbClr val="FFFFFF"/>
                </a:solidFill>
                <a:latin typeface="Trebuchet MS"/>
                <a:cs typeface="Trebuchet MS"/>
              </a:rPr>
              <a:t>state for </a:t>
            </a:r>
            <a:r>
              <a:rPr sz="1167" kern="0" spc="-8">
                <a:solidFill>
                  <a:srgbClr val="FFFFFF"/>
                </a:solidFill>
                <a:latin typeface="Trebuchet MS"/>
                <a:cs typeface="Trebuchet MS"/>
              </a:rPr>
              <a:t>small businesses</a:t>
            </a:r>
            <a:endParaRPr sz="1167" kern="0">
              <a:solidFill>
                <a:sysClr val="windowText" lastClr="000000"/>
              </a:solidFill>
              <a:latin typeface="Trebuchet MS"/>
              <a:cs typeface="Trebuchet MS"/>
            </a:endParaRPr>
          </a:p>
        </p:txBody>
      </p:sp>
      <p:grpSp>
        <p:nvGrpSpPr>
          <p:cNvPr id="5" name="object 5"/>
          <p:cNvGrpSpPr/>
          <p:nvPr/>
        </p:nvGrpSpPr>
        <p:grpSpPr>
          <a:xfrm>
            <a:off x="3893798" y="0"/>
            <a:ext cx="8298202" cy="6858000"/>
            <a:chOff x="4672558" y="0"/>
            <a:chExt cx="7519670" cy="6858000"/>
          </a:xfrm>
        </p:grpSpPr>
        <p:sp>
          <p:nvSpPr>
            <p:cNvPr id="6" name="object 6"/>
            <p:cNvSpPr/>
            <p:nvPr/>
          </p:nvSpPr>
          <p:spPr>
            <a:xfrm>
              <a:off x="11755697" y="4091965"/>
              <a:ext cx="436880" cy="2766060"/>
            </a:xfrm>
            <a:custGeom>
              <a:avLst/>
              <a:gdLst/>
              <a:ahLst/>
              <a:cxnLst/>
              <a:rect l="l" t="t" r="r" b="b"/>
              <a:pathLst>
                <a:path w="436879" h="2766059">
                  <a:moveTo>
                    <a:pt x="436308" y="0"/>
                  </a:moveTo>
                  <a:lnTo>
                    <a:pt x="0" y="2766034"/>
                  </a:lnTo>
                  <a:lnTo>
                    <a:pt x="436308" y="2766034"/>
                  </a:lnTo>
                  <a:lnTo>
                    <a:pt x="436308" y="0"/>
                  </a:lnTo>
                  <a:close/>
                </a:path>
              </a:pathLst>
            </a:custGeom>
            <a:solidFill>
              <a:srgbClr val="5FCAEE">
                <a:alpha val="85098"/>
              </a:srgbClr>
            </a:solidFill>
          </p:spPr>
          <p:txBody>
            <a:bodyPr wrap="square" lIns="0" tIns="0" rIns="0" bIns="0" rtlCol="0"/>
            <a:lstStyle/>
            <a:p>
              <a:pPr defTabSz="761970"/>
              <a:endParaRPr sz="1500" kern="0">
                <a:solidFill>
                  <a:sysClr val="windowText" lastClr="000000"/>
                </a:solidFill>
              </a:endParaRPr>
            </a:p>
          </p:txBody>
        </p:sp>
        <p:pic>
          <p:nvPicPr>
            <p:cNvPr id="7" name="object 7"/>
            <p:cNvPicPr/>
            <p:nvPr/>
          </p:nvPicPr>
          <p:blipFill>
            <a:blip r:embed="rId2" cstate="print"/>
            <a:stretch>
              <a:fillRect/>
            </a:stretch>
          </p:blipFill>
          <p:spPr>
            <a:xfrm>
              <a:off x="4672558" y="0"/>
              <a:ext cx="7497648" cy="6858000"/>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20000" y="0"/>
            <a:ext cx="4572000" cy="6858000"/>
            <a:chOff x="9144000" y="0"/>
            <a:chExt cx="5486400" cy="8229600"/>
          </a:xfrm>
        </p:grpSpPr>
        <p:pic>
          <p:nvPicPr>
            <p:cNvPr id="3" name="object 3" descr="preencoded.png"/>
            <p:cNvPicPr/>
            <p:nvPr/>
          </p:nvPicPr>
          <p:blipFill>
            <a:blip r:embed="rId2" cstate="print"/>
            <a:stretch>
              <a:fillRect/>
            </a:stretch>
          </p:blipFill>
          <p:spPr>
            <a:xfrm>
              <a:off x="9144000" y="0"/>
              <a:ext cx="5486399" cy="8229598"/>
            </a:xfrm>
            <a:prstGeom prst="rect">
              <a:avLst/>
            </a:prstGeom>
          </p:spPr>
        </p:pic>
        <p:pic>
          <p:nvPicPr>
            <p:cNvPr id="4" name="object 4" descr="preencoded.png"/>
            <p:cNvPicPr/>
            <p:nvPr/>
          </p:nvPicPr>
          <p:blipFill>
            <a:blip r:embed="rId3" cstate="print"/>
            <a:stretch>
              <a:fillRect/>
            </a:stretch>
          </p:blipFill>
          <p:spPr>
            <a:xfrm>
              <a:off x="9427487" y="1655088"/>
              <a:ext cx="4919423" cy="4919423"/>
            </a:xfrm>
            <a:prstGeom prst="rect">
              <a:avLst/>
            </a:prstGeom>
          </p:spPr>
        </p:pic>
      </p:grpSp>
      <p:sp>
        <p:nvSpPr>
          <p:cNvPr id="5" name="object 5" descr="$PPTXTitle"/>
          <p:cNvSpPr txBox="1">
            <a:spLocks noGrp="1"/>
          </p:cNvSpPr>
          <p:nvPr>
            <p:ph type="title"/>
          </p:nvPr>
        </p:nvSpPr>
        <p:spPr>
          <a:xfrm>
            <a:off x="1302734" y="1147995"/>
            <a:ext cx="4809067" cy="1738916"/>
          </a:xfrm>
          <a:prstGeom prst="rect">
            <a:avLst/>
          </a:prstGeom>
        </p:spPr>
        <p:txBody>
          <a:bodyPr vert="horz" wrap="square" lIns="0" tIns="10583" rIns="0" bIns="0" rtlCol="0">
            <a:spAutoFit/>
          </a:bodyPr>
          <a:lstStyle/>
          <a:p>
            <a:pPr marL="10583" indent="814884">
              <a:spcBef>
                <a:spcPts val="83"/>
              </a:spcBef>
            </a:pPr>
            <a:r>
              <a:rPr sz="3708">
                <a:solidFill>
                  <a:srgbClr val="F3F3F1"/>
                </a:solidFill>
              </a:rPr>
              <a:t>Salt</a:t>
            </a:r>
            <a:r>
              <a:rPr sz="3708" spc="-46">
                <a:solidFill>
                  <a:srgbClr val="F3F3F1"/>
                </a:solidFill>
              </a:rPr>
              <a:t> </a:t>
            </a:r>
            <a:r>
              <a:rPr sz="3708">
                <a:solidFill>
                  <a:srgbClr val="F3F3F1"/>
                </a:solidFill>
              </a:rPr>
              <a:t>Lake</a:t>
            </a:r>
            <a:r>
              <a:rPr sz="3708" spc="-12">
                <a:solidFill>
                  <a:srgbClr val="F3F3F1"/>
                </a:solidFill>
              </a:rPr>
              <a:t> </a:t>
            </a:r>
            <a:r>
              <a:rPr sz="3708" spc="-8">
                <a:solidFill>
                  <a:srgbClr val="F3F3F1"/>
                </a:solidFill>
              </a:rPr>
              <a:t>City's</a:t>
            </a:r>
            <a:endParaRPr sz="3708"/>
          </a:p>
          <a:p>
            <a:pPr marL="58735" marR="4233" indent="-48152">
              <a:lnSpc>
                <a:spcPct val="104700"/>
              </a:lnSpc>
              <a:spcBef>
                <a:spcPts val="12"/>
              </a:spcBef>
            </a:pPr>
            <a:r>
              <a:rPr sz="3708">
                <a:solidFill>
                  <a:srgbClr val="F3F3F1"/>
                </a:solidFill>
              </a:rPr>
              <a:t>Neighborhood</a:t>
            </a:r>
            <a:r>
              <a:rPr sz="3708" spc="-95">
                <a:solidFill>
                  <a:srgbClr val="F3F3F1"/>
                </a:solidFill>
              </a:rPr>
              <a:t> </a:t>
            </a:r>
            <a:r>
              <a:rPr sz="3708" spc="-8">
                <a:solidFill>
                  <a:srgbClr val="F3F3F1"/>
                </a:solidFill>
              </a:rPr>
              <a:t>Business </a:t>
            </a:r>
            <a:r>
              <a:rPr sz="3708">
                <a:solidFill>
                  <a:srgbClr val="F3F3F1"/>
                </a:solidFill>
              </a:rPr>
              <a:t>Improvement</a:t>
            </a:r>
            <a:r>
              <a:rPr sz="3708" spc="-87">
                <a:solidFill>
                  <a:srgbClr val="F3F3F1"/>
                </a:solidFill>
              </a:rPr>
              <a:t> </a:t>
            </a:r>
            <a:r>
              <a:rPr sz="3708" spc="-8">
                <a:solidFill>
                  <a:srgbClr val="F3F3F1"/>
                </a:solidFill>
              </a:rPr>
              <a:t>Program</a:t>
            </a:r>
            <a:endParaRPr sz="3708"/>
          </a:p>
        </p:txBody>
      </p:sp>
      <p:sp>
        <p:nvSpPr>
          <p:cNvPr id="6" name="object 6"/>
          <p:cNvSpPr txBox="1"/>
          <p:nvPr/>
        </p:nvSpPr>
        <p:spPr>
          <a:xfrm>
            <a:off x="926676" y="3190917"/>
            <a:ext cx="5562070" cy="595462"/>
          </a:xfrm>
          <a:prstGeom prst="rect">
            <a:avLst/>
          </a:prstGeom>
        </p:spPr>
        <p:txBody>
          <a:bodyPr vert="horz" wrap="square" lIns="0" tIns="10583" rIns="0" bIns="0" rtlCol="0">
            <a:spAutoFit/>
          </a:bodyPr>
          <a:lstStyle/>
          <a:p>
            <a:pPr marL="1609131" marR="4233" indent="-1599078" defTabSz="761970">
              <a:lnSpc>
                <a:spcPct val="138300"/>
              </a:lnSpc>
              <a:spcBef>
                <a:spcPts val="83"/>
              </a:spcBef>
            </a:pPr>
            <a:r>
              <a:rPr sz="1458" kern="0">
                <a:solidFill>
                  <a:srgbClr val="D3D3D1"/>
                </a:solidFill>
                <a:latin typeface="Trebuchet MS"/>
                <a:cs typeface="Trebuchet MS"/>
              </a:rPr>
              <a:t>A</a:t>
            </a:r>
            <a:r>
              <a:rPr sz="1458" kern="0" spc="-37">
                <a:solidFill>
                  <a:srgbClr val="D3D3D1"/>
                </a:solidFill>
                <a:latin typeface="Trebuchet MS"/>
                <a:cs typeface="Trebuchet MS"/>
              </a:rPr>
              <a:t> </a:t>
            </a:r>
            <a:r>
              <a:rPr sz="1458" kern="0">
                <a:solidFill>
                  <a:srgbClr val="D3D3D1"/>
                </a:solidFill>
                <a:latin typeface="Trebuchet MS"/>
                <a:cs typeface="Trebuchet MS"/>
              </a:rPr>
              <a:t>deep</a:t>
            </a:r>
            <a:r>
              <a:rPr sz="1458" kern="0" spc="-29">
                <a:solidFill>
                  <a:srgbClr val="D3D3D1"/>
                </a:solidFill>
                <a:latin typeface="Trebuchet MS"/>
                <a:cs typeface="Trebuchet MS"/>
              </a:rPr>
              <a:t> </a:t>
            </a:r>
            <a:r>
              <a:rPr sz="1458" kern="0">
                <a:solidFill>
                  <a:srgbClr val="D3D3D1"/>
                </a:solidFill>
                <a:latin typeface="Trebuchet MS"/>
                <a:cs typeface="Trebuchet MS"/>
              </a:rPr>
              <a:t>dive</a:t>
            </a:r>
            <a:r>
              <a:rPr sz="1458" kern="0" spc="-33">
                <a:solidFill>
                  <a:srgbClr val="D3D3D1"/>
                </a:solidFill>
                <a:latin typeface="Trebuchet MS"/>
                <a:cs typeface="Trebuchet MS"/>
              </a:rPr>
              <a:t> </a:t>
            </a:r>
            <a:r>
              <a:rPr sz="1458" kern="0">
                <a:solidFill>
                  <a:srgbClr val="D3D3D1"/>
                </a:solidFill>
                <a:latin typeface="Trebuchet MS"/>
                <a:cs typeface="Trebuchet MS"/>
              </a:rPr>
              <a:t>into</a:t>
            </a:r>
            <a:r>
              <a:rPr sz="1458" kern="0" spc="-46">
                <a:solidFill>
                  <a:srgbClr val="D3D3D1"/>
                </a:solidFill>
                <a:latin typeface="Trebuchet MS"/>
                <a:cs typeface="Trebuchet MS"/>
              </a:rPr>
              <a:t> </a:t>
            </a:r>
            <a:r>
              <a:rPr sz="1458" kern="0">
                <a:solidFill>
                  <a:srgbClr val="D3D3D1"/>
                </a:solidFill>
                <a:latin typeface="Trebuchet MS"/>
                <a:cs typeface="Trebuchet MS"/>
              </a:rPr>
              <a:t>how</a:t>
            </a:r>
            <a:r>
              <a:rPr sz="1458" kern="0" spc="-33">
                <a:solidFill>
                  <a:srgbClr val="D3D3D1"/>
                </a:solidFill>
                <a:latin typeface="Trebuchet MS"/>
                <a:cs typeface="Trebuchet MS"/>
              </a:rPr>
              <a:t> </a:t>
            </a:r>
            <a:r>
              <a:rPr sz="1458" kern="0">
                <a:solidFill>
                  <a:srgbClr val="D3D3D1"/>
                </a:solidFill>
                <a:latin typeface="Trebuchet MS"/>
                <a:cs typeface="Trebuchet MS"/>
              </a:rPr>
              <a:t>CDBG</a:t>
            </a:r>
            <a:r>
              <a:rPr sz="1458" kern="0" spc="-37">
                <a:solidFill>
                  <a:srgbClr val="D3D3D1"/>
                </a:solidFill>
                <a:latin typeface="Trebuchet MS"/>
                <a:cs typeface="Trebuchet MS"/>
              </a:rPr>
              <a:t> </a:t>
            </a:r>
            <a:r>
              <a:rPr sz="1458" kern="0">
                <a:solidFill>
                  <a:srgbClr val="D3D3D1"/>
                </a:solidFill>
                <a:latin typeface="Trebuchet MS"/>
                <a:cs typeface="Trebuchet MS"/>
              </a:rPr>
              <a:t>funds</a:t>
            </a:r>
            <a:r>
              <a:rPr sz="1458" kern="0" spc="-42">
                <a:solidFill>
                  <a:srgbClr val="D3D3D1"/>
                </a:solidFill>
                <a:latin typeface="Trebuchet MS"/>
                <a:cs typeface="Trebuchet MS"/>
              </a:rPr>
              <a:t> </a:t>
            </a:r>
            <a:r>
              <a:rPr sz="1458" kern="0">
                <a:solidFill>
                  <a:srgbClr val="D3D3D1"/>
                </a:solidFill>
                <a:latin typeface="Trebuchet MS"/>
                <a:cs typeface="Trebuchet MS"/>
              </a:rPr>
              <a:t>revitalize</a:t>
            </a:r>
            <a:r>
              <a:rPr sz="1458" kern="0" spc="-42">
                <a:solidFill>
                  <a:srgbClr val="D3D3D1"/>
                </a:solidFill>
                <a:latin typeface="Trebuchet MS"/>
                <a:cs typeface="Trebuchet MS"/>
              </a:rPr>
              <a:t> </a:t>
            </a:r>
            <a:r>
              <a:rPr sz="1458" kern="0">
                <a:solidFill>
                  <a:srgbClr val="D3D3D1"/>
                </a:solidFill>
                <a:latin typeface="Trebuchet MS"/>
                <a:cs typeface="Trebuchet MS"/>
              </a:rPr>
              <a:t>neighborhoods</a:t>
            </a:r>
            <a:r>
              <a:rPr sz="1458" kern="0" spc="-33">
                <a:solidFill>
                  <a:srgbClr val="D3D3D1"/>
                </a:solidFill>
                <a:latin typeface="Trebuchet MS"/>
                <a:cs typeface="Trebuchet MS"/>
              </a:rPr>
              <a:t> </a:t>
            </a:r>
            <a:r>
              <a:rPr sz="1458" kern="0" spc="-8">
                <a:solidFill>
                  <a:srgbClr val="D3D3D1"/>
                </a:solidFill>
                <a:latin typeface="Trebuchet MS"/>
                <a:cs typeface="Trebuchet MS"/>
              </a:rPr>
              <a:t>through </a:t>
            </a:r>
            <a:r>
              <a:rPr sz="1458" kern="0">
                <a:solidFill>
                  <a:srgbClr val="D3D3D1"/>
                </a:solidFill>
                <a:latin typeface="Trebuchet MS"/>
                <a:cs typeface="Trebuchet MS"/>
              </a:rPr>
              <a:t>façade</a:t>
            </a:r>
            <a:r>
              <a:rPr sz="1458" kern="0" spc="-79">
                <a:solidFill>
                  <a:srgbClr val="D3D3D1"/>
                </a:solidFill>
                <a:latin typeface="Trebuchet MS"/>
                <a:cs typeface="Trebuchet MS"/>
              </a:rPr>
              <a:t> </a:t>
            </a:r>
            <a:r>
              <a:rPr sz="1458" kern="0">
                <a:solidFill>
                  <a:srgbClr val="D3D3D1"/>
                </a:solidFill>
                <a:latin typeface="Trebuchet MS"/>
                <a:cs typeface="Trebuchet MS"/>
              </a:rPr>
              <a:t>improvement</a:t>
            </a:r>
            <a:r>
              <a:rPr sz="1458" kern="0" spc="-62">
                <a:solidFill>
                  <a:srgbClr val="D3D3D1"/>
                </a:solidFill>
                <a:latin typeface="Trebuchet MS"/>
                <a:cs typeface="Trebuchet MS"/>
              </a:rPr>
              <a:t> </a:t>
            </a:r>
            <a:r>
              <a:rPr sz="1458" kern="0" spc="-8">
                <a:solidFill>
                  <a:srgbClr val="D3D3D1"/>
                </a:solidFill>
                <a:latin typeface="Trebuchet MS"/>
                <a:cs typeface="Trebuchet MS"/>
              </a:rPr>
              <a:t>grants.</a:t>
            </a:r>
            <a:endParaRPr sz="1458" kern="0">
              <a:solidFill>
                <a:sysClr val="windowText" lastClr="000000"/>
              </a:solidFill>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preencoded.png"/>
          <p:cNvPicPr/>
          <p:nvPr/>
        </p:nvPicPr>
        <p:blipFill>
          <a:blip r:embed="rId2" cstate="print"/>
          <a:stretch>
            <a:fillRect/>
          </a:stretch>
        </p:blipFill>
        <p:spPr>
          <a:xfrm>
            <a:off x="7620001" y="0"/>
            <a:ext cx="4571999" cy="6857998"/>
          </a:xfrm>
          <a:prstGeom prst="rect">
            <a:avLst/>
          </a:prstGeom>
        </p:spPr>
      </p:pic>
      <p:sp>
        <p:nvSpPr>
          <p:cNvPr id="3" name="object 3" descr="$PPTXTitle"/>
          <p:cNvSpPr txBox="1">
            <a:spLocks noGrp="1"/>
          </p:cNvSpPr>
          <p:nvPr>
            <p:ph type="title"/>
          </p:nvPr>
        </p:nvSpPr>
        <p:spPr>
          <a:xfrm>
            <a:off x="368505" y="408724"/>
            <a:ext cx="8728338" cy="708436"/>
          </a:xfrm>
          <a:prstGeom prst="rect">
            <a:avLst/>
          </a:prstGeom>
        </p:spPr>
        <p:txBody>
          <a:bodyPr vert="horz" wrap="square" lIns="0" tIns="136498" rIns="0" bIns="0" rtlCol="0">
            <a:spAutoFit/>
          </a:bodyPr>
          <a:lstStyle/>
          <a:p>
            <a:pPr marL="1248254">
              <a:spcBef>
                <a:spcPts val="83"/>
              </a:spcBef>
            </a:pPr>
            <a:r>
              <a:rPr sz="3708">
                <a:solidFill>
                  <a:srgbClr val="F3F3F1"/>
                </a:solidFill>
              </a:rPr>
              <a:t>Program</a:t>
            </a:r>
            <a:r>
              <a:rPr sz="3708" spc="-46">
                <a:solidFill>
                  <a:srgbClr val="F3F3F1"/>
                </a:solidFill>
              </a:rPr>
              <a:t> </a:t>
            </a:r>
            <a:r>
              <a:rPr sz="3708" spc="-8">
                <a:solidFill>
                  <a:srgbClr val="F3F3F1"/>
                </a:solidFill>
              </a:rPr>
              <a:t>Overview</a:t>
            </a:r>
            <a:endParaRPr sz="3708"/>
          </a:p>
        </p:txBody>
      </p:sp>
      <p:pic>
        <p:nvPicPr>
          <p:cNvPr id="4" name="object 4" descr="preencoded.png"/>
          <p:cNvPicPr/>
          <p:nvPr/>
        </p:nvPicPr>
        <p:blipFill>
          <a:blip r:embed="rId3" cstate="print"/>
          <a:stretch>
            <a:fillRect/>
          </a:stretch>
        </p:blipFill>
        <p:spPr>
          <a:xfrm>
            <a:off x="1732457" y="1598266"/>
            <a:ext cx="472479" cy="472479"/>
          </a:xfrm>
          <a:prstGeom prst="rect">
            <a:avLst/>
          </a:prstGeom>
        </p:spPr>
      </p:pic>
      <p:sp>
        <p:nvSpPr>
          <p:cNvPr id="5" name="object 5"/>
          <p:cNvSpPr txBox="1"/>
          <p:nvPr/>
        </p:nvSpPr>
        <p:spPr>
          <a:xfrm>
            <a:off x="1059539" y="2347055"/>
            <a:ext cx="1670050" cy="292217"/>
          </a:xfrm>
          <a:prstGeom prst="rect">
            <a:avLst/>
          </a:prstGeom>
        </p:spPr>
        <p:txBody>
          <a:bodyPr vert="horz" wrap="square" lIns="0" tIns="10054" rIns="0" bIns="0" rtlCol="0">
            <a:spAutoFit/>
          </a:bodyPr>
          <a:lstStyle/>
          <a:p>
            <a:pPr marL="10583" defTabSz="761970">
              <a:spcBef>
                <a:spcPts val="79"/>
              </a:spcBef>
            </a:pPr>
            <a:r>
              <a:rPr sz="1833" kern="0">
                <a:solidFill>
                  <a:srgbClr val="D3D3D1"/>
                </a:solidFill>
                <a:latin typeface="Trebuchet MS"/>
                <a:cs typeface="Trebuchet MS"/>
              </a:rPr>
              <a:t>Program</a:t>
            </a:r>
            <a:r>
              <a:rPr sz="1833" kern="0" spc="-12">
                <a:solidFill>
                  <a:srgbClr val="D3D3D1"/>
                </a:solidFill>
                <a:latin typeface="Trebuchet MS"/>
                <a:cs typeface="Trebuchet MS"/>
              </a:rPr>
              <a:t> </a:t>
            </a:r>
            <a:r>
              <a:rPr sz="1833" kern="0" spc="-8">
                <a:solidFill>
                  <a:srgbClr val="D3D3D1"/>
                </a:solidFill>
                <a:latin typeface="Trebuchet MS"/>
                <a:cs typeface="Trebuchet MS"/>
              </a:rPr>
              <a:t>Impact</a:t>
            </a:r>
            <a:endParaRPr sz="1833" kern="0">
              <a:solidFill>
                <a:sysClr val="windowText" lastClr="000000"/>
              </a:solidFill>
              <a:latin typeface="Trebuchet MS"/>
              <a:cs typeface="Trebuchet MS"/>
            </a:endParaRPr>
          </a:p>
        </p:txBody>
      </p:sp>
      <p:sp>
        <p:nvSpPr>
          <p:cNvPr id="6" name="object 6"/>
          <p:cNvSpPr txBox="1"/>
          <p:nvPr/>
        </p:nvSpPr>
        <p:spPr>
          <a:xfrm>
            <a:off x="817329" y="2766293"/>
            <a:ext cx="2432050" cy="633593"/>
          </a:xfrm>
          <a:prstGeom prst="rect">
            <a:avLst/>
          </a:prstGeom>
        </p:spPr>
        <p:txBody>
          <a:bodyPr vert="horz" wrap="square" lIns="0" tIns="94192" rIns="0" bIns="0" rtlCol="0">
            <a:spAutoFit/>
          </a:bodyPr>
          <a:lstStyle/>
          <a:p>
            <a:pPr marL="295792" indent="-285209" defTabSz="761970">
              <a:spcBef>
                <a:spcPts val="742"/>
              </a:spcBef>
              <a:buFont typeface="Gill Sans MT"/>
              <a:buChar char="•"/>
              <a:tabLst>
                <a:tab pos="295792" algn="l"/>
              </a:tabLst>
            </a:pPr>
            <a:r>
              <a:rPr sz="1458" kern="0" spc="-87">
                <a:solidFill>
                  <a:srgbClr val="D3D3D1"/>
                </a:solidFill>
                <a:latin typeface="Trebuchet MS"/>
                <a:cs typeface="Trebuchet MS"/>
              </a:rPr>
              <a:t>Established</a:t>
            </a:r>
            <a:r>
              <a:rPr sz="1458" kern="0" spc="-137">
                <a:solidFill>
                  <a:srgbClr val="D3D3D1"/>
                </a:solidFill>
                <a:latin typeface="Trebuchet MS"/>
                <a:cs typeface="Trebuchet MS"/>
              </a:rPr>
              <a:t> </a:t>
            </a:r>
            <a:r>
              <a:rPr sz="1458" kern="0" spc="-50">
                <a:solidFill>
                  <a:srgbClr val="D3D3D1"/>
                </a:solidFill>
                <a:latin typeface="Trebuchet MS"/>
                <a:cs typeface="Trebuchet MS"/>
              </a:rPr>
              <a:t>in</a:t>
            </a:r>
            <a:r>
              <a:rPr sz="1458" kern="0" spc="-137">
                <a:solidFill>
                  <a:srgbClr val="D3D3D1"/>
                </a:solidFill>
                <a:latin typeface="Trebuchet MS"/>
                <a:cs typeface="Trebuchet MS"/>
              </a:rPr>
              <a:t> </a:t>
            </a:r>
            <a:r>
              <a:rPr sz="1458" kern="0" spc="-71">
                <a:solidFill>
                  <a:srgbClr val="D3D3D1"/>
                </a:solidFill>
                <a:latin typeface="Trebuchet MS"/>
                <a:cs typeface="Trebuchet MS"/>
              </a:rPr>
              <a:t>2016</a:t>
            </a:r>
            <a:r>
              <a:rPr sz="1458" kern="0" spc="-137">
                <a:solidFill>
                  <a:srgbClr val="D3D3D1"/>
                </a:solidFill>
                <a:latin typeface="Trebuchet MS"/>
                <a:cs typeface="Trebuchet MS"/>
              </a:rPr>
              <a:t> </a:t>
            </a:r>
            <a:r>
              <a:rPr sz="1458" kern="0" spc="-75">
                <a:solidFill>
                  <a:srgbClr val="D3D3D1"/>
                </a:solidFill>
                <a:latin typeface="Trebuchet MS"/>
                <a:cs typeface="Trebuchet MS"/>
              </a:rPr>
              <a:t>with</a:t>
            </a:r>
            <a:r>
              <a:rPr sz="1458" kern="0" spc="-133">
                <a:solidFill>
                  <a:srgbClr val="D3D3D1"/>
                </a:solidFill>
                <a:latin typeface="Trebuchet MS"/>
                <a:cs typeface="Trebuchet MS"/>
              </a:rPr>
              <a:t> </a:t>
            </a:r>
            <a:r>
              <a:rPr sz="1458" kern="0" spc="-42">
                <a:solidFill>
                  <a:srgbClr val="D3D3D1"/>
                </a:solidFill>
                <a:latin typeface="Trebuchet MS"/>
                <a:cs typeface="Trebuchet MS"/>
              </a:rPr>
              <a:t>over</a:t>
            </a:r>
            <a:endParaRPr sz="1458" kern="0">
              <a:solidFill>
                <a:sysClr val="windowText" lastClr="000000"/>
              </a:solidFill>
              <a:latin typeface="Trebuchet MS"/>
              <a:cs typeface="Trebuchet MS"/>
            </a:endParaRPr>
          </a:p>
          <a:p>
            <a:pPr marL="295792" defTabSz="761970">
              <a:spcBef>
                <a:spcPts val="658"/>
              </a:spcBef>
            </a:pPr>
            <a:r>
              <a:rPr sz="1458" kern="0" spc="-58">
                <a:solidFill>
                  <a:srgbClr val="D3D3D1"/>
                </a:solidFill>
                <a:latin typeface="Trebuchet MS"/>
                <a:cs typeface="Trebuchet MS"/>
              </a:rPr>
              <a:t>$4M</a:t>
            </a:r>
            <a:r>
              <a:rPr sz="1458" kern="0" spc="-167">
                <a:solidFill>
                  <a:srgbClr val="D3D3D1"/>
                </a:solidFill>
                <a:latin typeface="Trebuchet MS"/>
                <a:cs typeface="Trebuchet MS"/>
              </a:rPr>
              <a:t> </a:t>
            </a:r>
            <a:r>
              <a:rPr sz="1458" kern="0" spc="-83">
                <a:solidFill>
                  <a:srgbClr val="D3D3D1"/>
                </a:solidFill>
                <a:latin typeface="Trebuchet MS"/>
                <a:cs typeface="Trebuchet MS"/>
              </a:rPr>
              <a:t>invested</a:t>
            </a:r>
            <a:r>
              <a:rPr sz="1458" kern="0" spc="-150">
                <a:solidFill>
                  <a:srgbClr val="D3D3D1"/>
                </a:solidFill>
                <a:latin typeface="Trebuchet MS"/>
                <a:cs typeface="Trebuchet MS"/>
              </a:rPr>
              <a:t> </a:t>
            </a:r>
            <a:r>
              <a:rPr sz="1458" kern="0" spc="-50">
                <a:solidFill>
                  <a:srgbClr val="D3D3D1"/>
                </a:solidFill>
                <a:latin typeface="Trebuchet MS"/>
                <a:cs typeface="Trebuchet MS"/>
              </a:rPr>
              <a:t>to</a:t>
            </a:r>
            <a:r>
              <a:rPr sz="1458" kern="0" spc="-133">
                <a:solidFill>
                  <a:srgbClr val="D3D3D1"/>
                </a:solidFill>
                <a:latin typeface="Trebuchet MS"/>
                <a:cs typeface="Trebuchet MS"/>
              </a:rPr>
              <a:t> </a:t>
            </a:r>
            <a:r>
              <a:rPr sz="1458" kern="0" spc="-17">
                <a:solidFill>
                  <a:srgbClr val="D3D3D1"/>
                </a:solidFill>
                <a:latin typeface="Trebuchet MS"/>
                <a:cs typeface="Trebuchet MS"/>
              </a:rPr>
              <a:t>date.</a:t>
            </a:r>
            <a:endParaRPr sz="1458" kern="0">
              <a:solidFill>
                <a:sysClr val="windowText" lastClr="000000"/>
              </a:solidFill>
              <a:latin typeface="Trebuchet MS"/>
              <a:cs typeface="Trebuchet MS"/>
            </a:endParaRPr>
          </a:p>
        </p:txBody>
      </p:sp>
      <p:sp>
        <p:nvSpPr>
          <p:cNvPr id="7" name="object 7"/>
          <p:cNvSpPr txBox="1"/>
          <p:nvPr/>
        </p:nvSpPr>
        <p:spPr>
          <a:xfrm>
            <a:off x="817329" y="3513539"/>
            <a:ext cx="2649008" cy="594928"/>
          </a:xfrm>
          <a:prstGeom prst="rect">
            <a:avLst/>
          </a:prstGeom>
        </p:spPr>
        <p:txBody>
          <a:bodyPr vert="horz" wrap="square" lIns="0" tIns="10054" rIns="0" bIns="0" rtlCol="0">
            <a:spAutoFit/>
          </a:bodyPr>
          <a:lstStyle/>
          <a:p>
            <a:pPr marL="295792" marR="4233" indent="-285739" defTabSz="761970">
              <a:lnSpc>
                <a:spcPct val="137700"/>
              </a:lnSpc>
              <a:spcBef>
                <a:spcPts val="79"/>
              </a:spcBef>
              <a:buFont typeface="Gill Sans MT"/>
              <a:buChar char="•"/>
              <a:tabLst>
                <a:tab pos="295792" algn="l"/>
              </a:tabLst>
            </a:pPr>
            <a:r>
              <a:rPr sz="1458" kern="0" spc="-87">
                <a:solidFill>
                  <a:srgbClr val="D3D3D1"/>
                </a:solidFill>
                <a:latin typeface="Trebuchet MS"/>
                <a:cs typeface="Trebuchet MS"/>
              </a:rPr>
              <a:t>Transformed</a:t>
            </a:r>
            <a:r>
              <a:rPr sz="1458" kern="0" spc="-75">
                <a:solidFill>
                  <a:srgbClr val="D3D3D1"/>
                </a:solidFill>
                <a:latin typeface="Trebuchet MS"/>
                <a:cs typeface="Trebuchet MS"/>
              </a:rPr>
              <a:t> </a:t>
            </a:r>
            <a:r>
              <a:rPr sz="1458" kern="0" spc="-87">
                <a:solidFill>
                  <a:srgbClr val="D3D3D1"/>
                </a:solidFill>
                <a:latin typeface="Trebuchet MS"/>
                <a:cs typeface="Trebuchet MS"/>
              </a:rPr>
              <a:t>approximately</a:t>
            </a:r>
            <a:r>
              <a:rPr sz="1458" kern="0" spc="-83">
                <a:solidFill>
                  <a:srgbClr val="D3D3D1"/>
                </a:solidFill>
                <a:latin typeface="Trebuchet MS"/>
                <a:cs typeface="Trebuchet MS"/>
              </a:rPr>
              <a:t> </a:t>
            </a:r>
            <a:r>
              <a:rPr sz="1458" kern="0" spc="-50">
                <a:solidFill>
                  <a:srgbClr val="D3D3D1"/>
                </a:solidFill>
                <a:latin typeface="Trebuchet MS"/>
                <a:cs typeface="Trebuchet MS"/>
              </a:rPr>
              <a:t>120 </a:t>
            </a:r>
            <a:r>
              <a:rPr sz="1458" kern="0" spc="-75">
                <a:solidFill>
                  <a:srgbClr val="D3D3D1"/>
                </a:solidFill>
                <a:latin typeface="Trebuchet MS"/>
                <a:cs typeface="Trebuchet MS"/>
              </a:rPr>
              <a:t>commercial</a:t>
            </a:r>
            <a:r>
              <a:rPr sz="1458" kern="0" spc="-162">
                <a:solidFill>
                  <a:srgbClr val="D3D3D1"/>
                </a:solidFill>
                <a:latin typeface="Trebuchet MS"/>
                <a:cs typeface="Trebuchet MS"/>
              </a:rPr>
              <a:t> </a:t>
            </a:r>
            <a:r>
              <a:rPr sz="1458" kern="0" spc="-17">
                <a:solidFill>
                  <a:srgbClr val="D3D3D1"/>
                </a:solidFill>
                <a:latin typeface="Trebuchet MS"/>
                <a:cs typeface="Trebuchet MS"/>
              </a:rPr>
              <a:t>properties.</a:t>
            </a:r>
            <a:endParaRPr sz="1458" kern="0">
              <a:solidFill>
                <a:sysClr val="windowText" lastClr="000000"/>
              </a:solidFill>
              <a:latin typeface="Trebuchet MS"/>
              <a:cs typeface="Trebuchet MS"/>
            </a:endParaRPr>
          </a:p>
        </p:txBody>
      </p:sp>
      <p:sp>
        <p:nvSpPr>
          <p:cNvPr id="8" name="object 8"/>
          <p:cNvSpPr txBox="1"/>
          <p:nvPr/>
        </p:nvSpPr>
        <p:spPr>
          <a:xfrm>
            <a:off x="817329" y="4260786"/>
            <a:ext cx="1779588" cy="947718"/>
          </a:xfrm>
          <a:prstGeom prst="rect">
            <a:avLst/>
          </a:prstGeom>
        </p:spPr>
        <p:txBody>
          <a:bodyPr vert="horz" wrap="square" lIns="0" tIns="94192" rIns="0" bIns="0" rtlCol="0">
            <a:spAutoFit/>
          </a:bodyPr>
          <a:lstStyle/>
          <a:p>
            <a:pPr marL="295792" indent="-285209" defTabSz="761970">
              <a:spcBef>
                <a:spcPts val="742"/>
              </a:spcBef>
              <a:buFont typeface="Gill Sans MT"/>
              <a:buChar char="•"/>
              <a:tabLst>
                <a:tab pos="295792" algn="l"/>
              </a:tabLst>
            </a:pPr>
            <a:r>
              <a:rPr sz="1458" kern="0" spc="-79">
                <a:solidFill>
                  <a:srgbClr val="D3D3D1"/>
                </a:solidFill>
                <a:latin typeface="Trebuchet MS"/>
                <a:cs typeface="Trebuchet MS"/>
              </a:rPr>
              <a:t>Budget</a:t>
            </a:r>
            <a:r>
              <a:rPr sz="1458" kern="0" spc="-108">
                <a:solidFill>
                  <a:srgbClr val="D3D3D1"/>
                </a:solidFill>
                <a:latin typeface="Trebuchet MS"/>
                <a:cs typeface="Trebuchet MS"/>
              </a:rPr>
              <a:t> </a:t>
            </a:r>
            <a:r>
              <a:rPr sz="1458" kern="0" spc="-79">
                <a:solidFill>
                  <a:srgbClr val="D3D3D1"/>
                </a:solidFill>
                <a:latin typeface="Trebuchet MS"/>
                <a:cs typeface="Trebuchet MS"/>
              </a:rPr>
              <a:t>growth</a:t>
            </a:r>
            <a:r>
              <a:rPr sz="1458" kern="0" spc="-129">
                <a:solidFill>
                  <a:srgbClr val="D3D3D1"/>
                </a:solidFill>
                <a:latin typeface="Trebuchet MS"/>
                <a:cs typeface="Trebuchet MS"/>
              </a:rPr>
              <a:t> </a:t>
            </a:r>
            <a:r>
              <a:rPr sz="1458" kern="0" spc="-58">
                <a:solidFill>
                  <a:srgbClr val="D3D3D1"/>
                </a:solidFill>
                <a:latin typeface="Trebuchet MS"/>
                <a:cs typeface="Trebuchet MS"/>
              </a:rPr>
              <a:t>from</a:t>
            </a:r>
            <a:endParaRPr sz="1458" kern="0">
              <a:solidFill>
                <a:sysClr val="windowText" lastClr="000000"/>
              </a:solidFill>
              <a:latin typeface="Trebuchet MS"/>
              <a:cs typeface="Trebuchet MS"/>
            </a:endParaRPr>
          </a:p>
          <a:p>
            <a:pPr marL="295792" defTabSz="761970">
              <a:spcBef>
                <a:spcPts val="658"/>
              </a:spcBef>
            </a:pPr>
            <a:r>
              <a:rPr sz="1458" kern="0" spc="-67">
                <a:solidFill>
                  <a:srgbClr val="D3D3D1"/>
                </a:solidFill>
                <a:latin typeface="Trebuchet MS"/>
                <a:cs typeface="Trebuchet MS"/>
              </a:rPr>
              <a:t>$200K</a:t>
            </a:r>
            <a:r>
              <a:rPr sz="1458" kern="0" spc="-158">
                <a:solidFill>
                  <a:srgbClr val="D3D3D1"/>
                </a:solidFill>
                <a:latin typeface="Trebuchet MS"/>
                <a:cs typeface="Trebuchet MS"/>
              </a:rPr>
              <a:t> </a:t>
            </a:r>
            <a:r>
              <a:rPr sz="1458" kern="0" spc="-50">
                <a:solidFill>
                  <a:srgbClr val="D3D3D1"/>
                </a:solidFill>
                <a:latin typeface="Trebuchet MS"/>
                <a:cs typeface="Trebuchet MS"/>
              </a:rPr>
              <a:t>up</a:t>
            </a:r>
            <a:r>
              <a:rPr sz="1458" kern="0" spc="-154">
                <a:solidFill>
                  <a:srgbClr val="D3D3D1"/>
                </a:solidFill>
                <a:latin typeface="Trebuchet MS"/>
                <a:cs typeface="Trebuchet MS"/>
              </a:rPr>
              <a:t> </a:t>
            </a:r>
            <a:r>
              <a:rPr sz="1458" kern="0" spc="-21">
                <a:solidFill>
                  <a:srgbClr val="D3D3D1"/>
                </a:solidFill>
                <a:latin typeface="Trebuchet MS"/>
                <a:cs typeface="Trebuchet MS"/>
              </a:rPr>
              <a:t>to</a:t>
            </a:r>
            <a:endParaRPr sz="1458" kern="0">
              <a:solidFill>
                <a:sysClr val="windowText" lastClr="000000"/>
              </a:solidFill>
              <a:latin typeface="Trebuchet MS"/>
              <a:cs typeface="Trebuchet MS"/>
            </a:endParaRPr>
          </a:p>
          <a:p>
            <a:pPr marL="295792" defTabSz="761970">
              <a:spcBef>
                <a:spcPts val="658"/>
              </a:spcBef>
            </a:pPr>
            <a:r>
              <a:rPr sz="1458" kern="0" spc="-75">
                <a:solidFill>
                  <a:srgbClr val="D3D3D1"/>
                </a:solidFill>
                <a:latin typeface="Trebuchet MS"/>
                <a:cs typeface="Trebuchet MS"/>
              </a:rPr>
              <a:t>$1.175M</a:t>
            </a:r>
            <a:r>
              <a:rPr sz="1458" kern="0" spc="-150">
                <a:solidFill>
                  <a:srgbClr val="D3D3D1"/>
                </a:solidFill>
                <a:latin typeface="Trebuchet MS"/>
                <a:cs typeface="Trebuchet MS"/>
              </a:rPr>
              <a:t> </a:t>
            </a:r>
            <a:r>
              <a:rPr sz="1458" kern="0" spc="-8">
                <a:solidFill>
                  <a:srgbClr val="D3D3D1"/>
                </a:solidFill>
                <a:latin typeface="Trebuchet MS"/>
                <a:cs typeface="Trebuchet MS"/>
              </a:rPr>
              <a:t>annually.</a:t>
            </a:r>
            <a:endParaRPr sz="1458" kern="0">
              <a:solidFill>
                <a:sysClr val="windowText" lastClr="000000"/>
              </a:solidFill>
              <a:latin typeface="Trebuchet MS"/>
              <a:cs typeface="Trebuchet MS"/>
            </a:endParaRPr>
          </a:p>
        </p:txBody>
      </p:sp>
      <p:pic>
        <p:nvPicPr>
          <p:cNvPr id="9" name="object 9" descr="preencoded.png"/>
          <p:cNvPicPr/>
          <p:nvPr/>
        </p:nvPicPr>
        <p:blipFill>
          <a:blip r:embed="rId4" cstate="print"/>
          <a:stretch>
            <a:fillRect/>
          </a:stretch>
        </p:blipFill>
        <p:spPr>
          <a:xfrm>
            <a:off x="4842699" y="1903286"/>
            <a:ext cx="472479" cy="472479"/>
          </a:xfrm>
          <a:prstGeom prst="rect">
            <a:avLst/>
          </a:prstGeom>
        </p:spPr>
      </p:pic>
      <p:sp>
        <p:nvSpPr>
          <p:cNvPr id="10" name="object 10"/>
          <p:cNvSpPr txBox="1"/>
          <p:nvPr/>
        </p:nvSpPr>
        <p:spPr>
          <a:xfrm>
            <a:off x="4152361" y="2669497"/>
            <a:ext cx="2010304" cy="292217"/>
          </a:xfrm>
          <a:prstGeom prst="rect">
            <a:avLst/>
          </a:prstGeom>
        </p:spPr>
        <p:txBody>
          <a:bodyPr vert="horz" wrap="square" lIns="0" tIns="10054" rIns="0" bIns="0" rtlCol="0">
            <a:spAutoFit/>
          </a:bodyPr>
          <a:lstStyle/>
          <a:p>
            <a:pPr marL="10583" defTabSz="761970">
              <a:spcBef>
                <a:spcPts val="79"/>
              </a:spcBef>
            </a:pPr>
            <a:r>
              <a:rPr sz="1833" kern="0">
                <a:solidFill>
                  <a:srgbClr val="D3D3D1"/>
                </a:solidFill>
                <a:latin typeface="Trebuchet MS"/>
                <a:cs typeface="Trebuchet MS"/>
              </a:rPr>
              <a:t>Current</a:t>
            </a:r>
            <a:r>
              <a:rPr sz="1833" kern="0" spc="-25">
                <a:solidFill>
                  <a:srgbClr val="D3D3D1"/>
                </a:solidFill>
                <a:latin typeface="Trebuchet MS"/>
                <a:cs typeface="Trebuchet MS"/>
              </a:rPr>
              <a:t> </a:t>
            </a:r>
            <a:r>
              <a:rPr sz="1833" kern="0" spc="-8">
                <a:solidFill>
                  <a:srgbClr val="D3D3D1"/>
                </a:solidFill>
                <a:latin typeface="Trebuchet MS"/>
                <a:cs typeface="Trebuchet MS"/>
              </a:rPr>
              <a:t>Operations</a:t>
            </a:r>
            <a:endParaRPr sz="1833" kern="0">
              <a:solidFill>
                <a:sysClr val="windowText" lastClr="000000"/>
              </a:solidFill>
              <a:latin typeface="Trebuchet MS"/>
              <a:cs typeface="Trebuchet MS"/>
            </a:endParaRPr>
          </a:p>
        </p:txBody>
      </p:sp>
      <p:sp>
        <p:nvSpPr>
          <p:cNvPr id="11" name="object 11"/>
          <p:cNvSpPr txBox="1"/>
          <p:nvPr/>
        </p:nvSpPr>
        <p:spPr>
          <a:xfrm>
            <a:off x="3902393" y="3128053"/>
            <a:ext cx="2124604" cy="591017"/>
          </a:xfrm>
          <a:prstGeom prst="rect">
            <a:avLst/>
          </a:prstGeom>
        </p:spPr>
        <p:txBody>
          <a:bodyPr vert="horz" wrap="square" lIns="0" tIns="10054" rIns="0" bIns="0" rtlCol="0">
            <a:spAutoFit/>
          </a:bodyPr>
          <a:lstStyle/>
          <a:p>
            <a:pPr marL="296321" marR="4233" indent="-285739" defTabSz="761970">
              <a:lnSpc>
                <a:spcPct val="137400"/>
              </a:lnSpc>
              <a:spcBef>
                <a:spcPts val="79"/>
              </a:spcBef>
              <a:buFont typeface="Gill Sans MT"/>
              <a:buChar char="•"/>
              <a:tabLst>
                <a:tab pos="296321" algn="l"/>
              </a:tabLst>
            </a:pPr>
            <a:r>
              <a:rPr sz="1458" kern="0" spc="-83">
                <a:solidFill>
                  <a:srgbClr val="D3D3D1"/>
                </a:solidFill>
                <a:latin typeface="Trebuchet MS"/>
                <a:cs typeface="Trebuchet MS"/>
              </a:rPr>
              <a:t>Process</a:t>
            </a:r>
            <a:r>
              <a:rPr sz="1458" kern="0" spc="-133">
                <a:solidFill>
                  <a:srgbClr val="D3D3D1"/>
                </a:solidFill>
                <a:latin typeface="Trebuchet MS"/>
                <a:cs typeface="Trebuchet MS"/>
              </a:rPr>
              <a:t> </a:t>
            </a:r>
            <a:r>
              <a:rPr sz="1458" kern="0">
                <a:solidFill>
                  <a:srgbClr val="D3D3D1"/>
                </a:solidFill>
                <a:latin typeface="Trebuchet MS"/>
                <a:cs typeface="Trebuchet MS"/>
              </a:rPr>
              <a:t>~</a:t>
            </a:r>
            <a:r>
              <a:rPr sz="1458" kern="0" spc="-146">
                <a:solidFill>
                  <a:srgbClr val="D3D3D1"/>
                </a:solidFill>
                <a:latin typeface="Trebuchet MS"/>
                <a:cs typeface="Trebuchet MS"/>
              </a:rPr>
              <a:t> </a:t>
            </a:r>
            <a:r>
              <a:rPr sz="1458" kern="0" spc="-50">
                <a:solidFill>
                  <a:srgbClr val="D3D3D1"/>
                </a:solidFill>
                <a:latin typeface="Trebuchet MS"/>
                <a:cs typeface="Trebuchet MS"/>
              </a:rPr>
              <a:t>60</a:t>
            </a:r>
            <a:r>
              <a:rPr sz="1458" kern="0" spc="-142">
                <a:solidFill>
                  <a:srgbClr val="D3D3D1"/>
                </a:solidFill>
                <a:latin typeface="Trebuchet MS"/>
                <a:cs typeface="Trebuchet MS"/>
              </a:rPr>
              <a:t> </a:t>
            </a:r>
            <a:r>
              <a:rPr sz="1458" kern="0" spc="-87">
                <a:solidFill>
                  <a:srgbClr val="D3D3D1"/>
                </a:solidFill>
                <a:latin typeface="Trebuchet MS"/>
                <a:cs typeface="Trebuchet MS"/>
              </a:rPr>
              <a:t>applications </a:t>
            </a:r>
            <a:r>
              <a:rPr sz="1458" kern="0" spc="-8">
                <a:solidFill>
                  <a:srgbClr val="D3D3D1"/>
                </a:solidFill>
                <a:latin typeface="Trebuchet MS"/>
                <a:cs typeface="Trebuchet MS"/>
              </a:rPr>
              <a:t>annually.</a:t>
            </a:r>
            <a:endParaRPr sz="1458" kern="0">
              <a:solidFill>
                <a:sysClr val="windowText" lastClr="000000"/>
              </a:solidFill>
              <a:latin typeface="Trebuchet MS"/>
              <a:cs typeface="Trebuchet MS"/>
            </a:endParaRPr>
          </a:p>
        </p:txBody>
      </p:sp>
      <p:sp>
        <p:nvSpPr>
          <p:cNvPr id="12" name="object 12"/>
          <p:cNvSpPr txBox="1"/>
          <p:nvPr/>
        </p:nvSpPr>
        <p:spPr>
          <a:xfrm>
            <a:off x="3902393" y="3874008"/>
            <a:ext cx="2493433" cy="990357"/>
          </a:xfrm>
          <a:prstGeom prst="rect">
            <a:avLst/>
          </a:prstGeom>
        </p:spPr>
        <p:txBody>
          <a:bodyPr vert="horz" wrap="square" lIns="0" tIns="10054" rIns="0" bIns="0" rtlCol="0">
            <a:spAutoFit/>
          </a:bodyPr>
          <a:lstStyle/>
          <a:p>
            <a:pPr marL="295792" marR="4233" indent="-285739" defTabSz="761970">
              <a:lnSpc>
                <a:spcPct val="137400"/>
              </a:lnSpc>
              <a:spcBef>
                <a:spcPts val="79"/>
              </a:spcBef>
              <a:buFont typeface="Gill Sans MT"/>
              <a:buChar char="•"/>
              <a:tabLst>
                <a:tab pos="295792" algn="l"/>
              </a:tabLst>
            </a:pPr>
            <a:r>
              <a:rPr sz="1458" kern="0" spc="-79">
                <a:solidFill>
                  <a:srgbClr val="D3D3D1"/>
                </a:solidFill>
                <a:latin typeface="Trebuchet MS"/>
                <a:cs typeface="Trebuchet MS"/>
              </a:rPr>
              <a:t>Awards</a:t>
            </a:r>
            <a:r>
              <a:rPr sz="1458" kern="0" spc="-142">
                <a:solidFill>
                  <a:srgbClr val="D3D3D1"/>
                </a:solidFill>
                <a:latin typeface="Trebuchet MS"/>
                <a:cs typeface="Trebuchet MS"/>
              </a:rPr>
              <a:t> </a:t>
            </a:r>
            <a:r>
              <a:rPr sz="1458" kern="0" spc="-79">
                <a:solidFill>
                  <a:srgbClr val="D3D3D1"/>
                </a:solidFill>
                <a:latin typeface="Trebuchet MS"/>
                <a:cs typeface="Trebuchet MS"/>
              </a:rPr>
              <a:t>funding</a:t>
            </a:r>
            <a:r>
              <a:rPr sz="1458" kern="0" spc="-146">
                <a:solidFill>
                  <a:srgbClr val="D3D3D1"/>
                </a:solidFill>
                <a:latin typeface="Trebuchet MS"/>
                <a:cs typeface="Trebuchet MS"/>
              </a:rPr>
              <a:t> </a:t>
            </a:r>
            <a:r>
              <a:rPr sz="1458" kern="0" spc="-54">
                <a:solidFill>
                  <a:srgbClr val="D3D3D1"/>
                </a:solidFill>
                <a:latin typeface="Trebuchet MS"/>
                <a:cs typeface="Trebuchet MS"/>
              </a:rPr>
              <a:t>to</a:t>
            </a:r>
            <a:r>
              <a:rPr sz="1458" kern="0" spc="-142">
                <a:solidFill>
                  <a:srgbClr val="D3D3D1"/>
                </a:solidFill>
                <a:latin typeface="Trebuchet MS"/>
                <a:cs typeface="Trebuchet MS"/>
              </a:rPr>
              <a:t> </a:t>
            </a:r>
            <a:r>
              <a:rPr sz="1458" kern="0" spc="-50">
                <a:solidFill>
                  <a:srgbClr val="D3D3D1"/>
                </a:solidFill>
                <a:latin typeface="Trebuchet MS"/>
                <a:cs typeface="Trebuchet MS"/>
              </a:rPr>
              <a:t>15</a:t>
            </a:r>
            <a:r>
              <a:rPr sz="1458" kern="0" spc="-117">
                <a:solidFill>
                  <a:srgbClr val="D3D3D1"/>
                </a:solidFill>
                <a:latin typeface="Trebuchet MS"/>
                <a:cs typeface="Trebuchet MS"/>
              </a:rPr>
              <a:t> </a:t>
            </a:r>
            <a:r>
              <a:rPr sz="1458" kern="0" spc="-83">
                <a:solidFill>
                  <a:srgbClr val="D3D3D1"/>
                </a:solidFill>
                <a:latin typeface="Trebuchet MS"/>
                <a:cs typeface="Trebuchet MS"/>
              </a:rPr>
              <a:t>projects </a:t>
            </a:r>
            <a:r>
              <a:rPr sz="1458" kern="0" spc="-71">
                <a:solidFill>
                  <a:srgbClr val="D3D3D1"/>
                </a:solidFill>
                <a:latin typeface="Trebuchet MS"/>
                <a:cs typeface="Trebuchet MS"/>
              </a:rPr>
              <a:t>each</a:t>
            </a:r>
            <a:r>
              <a:rPr sz="1458" kern="0" spc="-142">
                <a:solidFill>
                  <a:srgbClr val="D3D3D1"/>
                </a:solidFill>
                <a:latin typeface="Trebuchet MS"/>
                <a:cs typeface="Trebuchet MS"/>
              </a:rPr>
              <a:t> </a:t>
            </a:r>
            <a:r>
              <a:rPr sz="1458" kern="0" spc="-17">
                <a:solidFill>
                  <a:srgbClr val="D3D3D1"/>
                </a:solidFill>
                <a:latin typeface="Trebuchet MS"/>
                <a:cs typeface="Trebuchet MS"/>
              </a:rPr>
              <a:t>year.</a:t>
            </a:r>
            <a:endParaRPr sz="1458" kern="0">
              <a:solidFill>
                <a:sysClr val="windowText" lastClr="000000"/>
              </a:solidFill>
              <a:latin typeface="Trebuchet MS"/>
              <a:cs typeface="Trebuchet MS"/>
            </a:endParaRPr>
          </a:p>
          <a:p>
            <a:pPr marL="295792" indent="-285209" defTabSz="761970">
              <a:spcBef>
                <a:spcPts val="1071"/>
              </a:spcBef>
              <a:buFont typeface="Gill Sans MT"/>
              <a:buChar char="•"/>
              <a:tabLst>
                <a:tab pos="295792" algn="l"/>
              </a:tabLst>
            </a:pPr>
            <a:r>
              <a:rPr sz="1458" kern="0" spc="-54">
                <a:solidFill>
                  <a:srgbClr val="D3D3D1"/>
                </a:solidFill>
                <a:latin typeface="Trebuchet MS"/>
                <a:cs typeface="Trebuchet MS"/>
              </a:rPr>
              <a:t>Up</a:t>
            </a:r>
            <a:r>
              <a:rPr sz="1458" kern="0" spc="-154">
                <a:solidFill>
                  <a:srgbClr val="D3D3D1"/>
                </a:solidFill>
                <a:latin typeface="Trebuchet MS"/>
                <a:cs typeface="Trebuchet MS"/>
              </a:rPr>
              <a:t> </a:t>
            </a:r>
            <a:r>
              <a:rPr sz="1458" kern="0" spc="-54">
                <a:solidFill>
                  <a:srgbClr val="D3D3D1"/>
                </a:solidFill>
                <a:latin typeface="Trebuchet MS"/>
                <a:cs typeface="Trebuchet MS"/>
              </a:rPr>
              <a:t>to</a:t>
            </a:r>
            <a:r>
              <a:rPr sz="1458" kern="0" spc="-162">
                <a:solidFill>
                  <a:srgbClr val="D3D3D1"/>
                </a:solidFill>
                <a:latin typeface="Trebuchet MS"/>
                <a:cs typeface="Trebuchet MS"/>
              </a:rPr>
              <a:t> </a:t>
            </a:r>
            <a:r>
              <a:rPr sz="1458" kern="0" spc="-75">
                <a:solidFill>
                  <a:srgbClr val="D3D3D1"/>
                </a:solidFill>
                <a:latin typeface="Trebuchet MS"/>
                <a:cs typeface="Trebuchet MS"/>
              </a:rPr>
              <a:t>$50,000</a:t>
            </a:r>
            <a:r>
              <a:rPr sz="1458" kern="0" spc="-162">
                <a:solidFill>
                  <a:srgbClr val="D3D3D1"/>
                </a:solidFill>
                <a:latin typeface="Trebuchet MS"/>
                <a:cs typeface="Trebuchet MS"/>
              </a:rPr>
              <a:t> </a:t>
            </a:r>
            <a:r>
              <a:rPr sz="1458" kern="0" spc="-8">
                <a:solidFill>
                  <a:srgbClr val="D3D3D1"/>
                </a:solidFill>
                <a:latin typeface="Trebuchet MS"/>
                <a:cs typeface="Trebuchet MS"/>
              </a:rPr>
              <a:t>grants</a:t>
            </a:r>
            <a:endParaRPr sz="1458" kern="0">
              <a:solidFill>
                <a:sysClr val="windowText" lastClr="000000"/>
              </a:solidFill>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F739DC1-B355-D25F-FC38-6F2C5E99205A}"/>
              </a:ext>
            </a:extLst>
          </p:cNvPr>
          <p:cNvSpPr txBox="1"/>
          <p:nvPr/>
        </p:nvSpPr>
        <p:spPr>
          <a:xfrm>
            <a:off x="503903" y="884107"/>
            <a:ext cx="10515600" cy="5491164"/>
          </a:xfrm>
          <a:prstGeom prst="rect">
            <a:avLst/>
          </a:prstGeom>
          <a:noFill/>
          <a:ln cap="flat">
            <a:noFill/>
          </a:ln>
        </p:spPr>
        <p:txBody>
          <a:bodyPr vert="horz" wrap="square" lIns="91440" tIns="45720" rIns="91440" bIns="45720" anchor="t" anchorCtr="0" compatLnSpc="1">
            <a:normAutofit fontScale="77500" lnSpcReduction="20000"/>
          </a:bodyPr>
          <a:lstStyle/>
          <a:p>
            <a:pPr marL="0" marR="0" lvl="0" indent="0" algn="l" defTabSz="914400" rtl="0" eaLnBrk="1" fontAlgn="auto" latinLnBrk="0" hangingPunct="1">
              <a:lnSpc>
                <a:spcPct val="90000"/>
              </a:lnSpc>
              <a:spcAft>
                <a:spcPts val="1200"/>
              </a:spcAft>
              <a:buClrTx/>
              <a:buSzTx/>
              <a:buFontTx/>
              <a:buNone/>
              <a:tabLst/>
              <a:defRPr sz="1800" b="0" i="0" u="none" strike="noStrike" kern="0" cap="none" spc="0" baseline="0">
                <a:solidFill>
                  <a:srgbClr val="000000"/>
                </a:solidFill>
                <a:uFillTx/>
              </a:defRPr>
            </a:pPr>
            <a:r>
              <a:rPr kumimoji="0" lang="en-US" sz="4800" b="1" i="0" u="none" strike="noStrike" kern="1200" cap="none" spc="0" normalizeH="0" baseline="0" noProof="0">
                <a:ln>
                  <a:noFill/>
                </a:ln>
                <a:solidFill>
                  <a:srgbClr val="FFFFFF"/>
                </a:solidFill>
                <a:effectLst/>
                <a:uLnTx/>
                <a:uFillTx/>
                <a:latin typeface="Gill Sans Nova"/>
                <a:ea typeface="+mn-ea"/>
                <a:cs typeface="+mn-cs"/>
              </a:rPr>
              <a:t>Overview of CDBG</a:t>
            </a:r>
            <a:r>
              <a:rPr lang="en-US" sz="3600">
                <a:solidFill>
                  <a:srgbClr val="FFFFFF"/>
                </a:solidFill>
                <a:latin typeface="Gill Sans Nova Light" panose="020B0302020104020203" pitchFamily="34" charset="0"/>
                <a:ea typeface="+mn-ea"/>
                <a:cs typeface="+mn-cs"/>
              </a:rPr>
              <a:t> </a:t>
            </a:r>
            <a:r>
              <a:rPr lang="en-US" sz="4800" b="1">
                <a:solidFill>
                  <a:srgbClr val="FFFFFF"/>
                </a:solidFill>
                <a:latin typeface="Gill Sans Nova" panose="020B0602020104020203" pitchFamily="34" charset="0"/>
              </a:rPr>
              <a:t>National Objectives</a:t>
            </a:r>
          </a:p>
          <a:p>
            <a:pPr marL="0" marR="0" lvl="0" indent="0" algn="l" defTabSz="914400" rtl="0" eaLnBrk="1" fontAlgn="auto" latinLnBrk="0" hangingPunct="1">
              <a:lnSpc>
                <a:spcPct val="90000"/>
              </a:lnSpc>
              <a:spcAft>
                <a:spcPts val="1200"/>
              </a:spcAft>
              <a:buClrTx/>
              <a:buSzTx/>
              <a:buFontTx/>
              <a:buNone/>
              <a:tabLst/>
              <a:defRPr sz="1800" b="0" i="0" u="none" strike="noStrike" kern="0" cap="none" spc="0" baseline="0">
                <a:solidFill>
                  <a:srgbClr val="000000"/>
                </a:solidFill>
                <a:uFillTx/>
              </a:defRPr>
            </a:pPr>
            <a:endParaRPr kumimoji="0" lang="en-US" sz="4800" b="1" i="0" u="none" strike="noStrike" kern="1200" cap="none" spc="0" normalizeH="0" baseline="0" noProof="0">
              <a:ln>
                <a:noFill/>
              </a:ln>
              <a:solidFill>
                <a:srgbClr val="FFFFFF"/>
              </a:solidFill>
              <a:effectLst/>
              <a:uLnTx/>
              <a:uFillTx/>
              <a:latin typeface="Gill Sans Nova" panose="020B0602020104020203" pitchFamily="34" charset="0"/>
            </a:endParaRP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r>
              <a:rPr kumimoji="0" lang="en-US" sz="3600" b="0" i="0" u="none" strike="noStrike" kern="1200" cap="none" spc="0" normalizeH="0" baseline="0" noProof="0">
                <a:ln>
                  <a:noFill/>
                </a:ln>
                <a:solidFill>
                  <a:srgbClr val="FFFFFF"/>
                </a:solidFill>
                <a:effectLst/>
                <a:uLnTx/>
                <a:uFillTx/>
                <a:latin typeface="Gill Sans Nova Light" panose="020B0302020104020203" pitchFamily="34" charset="0"/>
              </a:rPr>
              <a:t>Under the Community Development Block Grant (CDBG) program, every funded activity (excluding planning and administrative costs) must meet one of three National Objectives as mandated by the U.S. Department of Housing and Urban Development (HUD). </a:t>
            </a: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endParaRPr kumimoji="0" lang="en-US" sz="3600" b="0" i="0" u="none" strike="noStrike" kern="1200" cap="none" spc="0" normalizeH="0" baseline="0" noProof="0">
              <a:ln>
                <a:noFill/>
              </a:ln>
              <a:solidFill>
                <a:srgbClr val="FFFFFF"/>
              </a:solidFill>
              <a:effectLst/>
              <a:uLnTx/>
              <a:uFillTx/>
              <a:latin typeface="Gill Sans Nova Light" panose="020B0302020104020203" pitchFamily="34" charset="0"/>
            </a:endParaRP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r>
              <a:rPr kumimoji="0" lang="en-US" sz="3600" b="0" i="0" u="none" strike="noStrike" kern="1200" cap="none" spc="0" normalizeH="0" baseline="0" noProof="0">
                <a:ln>
                  <a:noFill/>
                </a:ln>
                <a:solidFill>
                  <a:srgbClr val="FFFFFF"/>
                </a:solidFill>
                <a:effectLst/>
                <a:uLnTx/>
                <a:uFillTx/>
                <a:latin typeface="Gill Sans Nova Light" panose="020B0302020104020203" pitchFamily="34" charset="0"/>
              </a:rPr>
              <a:t>1. Benefit Low- and Moderate-Income (LMI) Persons</a:t>
            </a: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endParaRPr lang="en-US" sz="3600">
              <a:solidFill>
                <a:srgbClr val="FFFFFF"/>
              </a:solidFill>
              <a:latin typeface="Gill Sans Nova Light" panose="020B0302020104020203" pitchFamily="34" charset="0"/>
            </a:endParaRP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r>
              <a:rPr kumimoji="0" lang="en-US" sz="3600" b="0" i="0" u="none" strike="noStrike" kern="1200" cap="none" spc="0" normalizeH="0" baseline="0" noProof="0">
                <a:ln>
                  <a:noFill/>
                </a:ln>
                <a:solidFill>
                  <a:srgbClr val="FFFFFF"/>
                </a:solidFill>
                <a:effectLst/>
                <a:uLnTx/>
                <a:uFillTx/>
                <a:latin typeface="Gill Sans Nova Light" panose="020B0302020104020203" pitchFamily="34" charset="0"/>
              </a:rPr>
              <a:t>2. Prevention or Elimination of Slums or Blight</a:t>
            </a: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endParaRPr lang="en-US" sz="3600">
              <a:solidFill>
                <a:srgbClr val="FFFFFF"/>
              </a:solidFill>
              <a:latin typeface="Gill Sans Nova Light" panose="020B0302020104020203" pitchFamily="34" charset="0"/>
            </a:endParaRP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r>
              <a:rPr kumimoji="0" lang="en-US" sz="3600" b="0" i="0" u="none" strike="noStrike" kern="1200" cap="none" spc="0" normalizeH="0" baseline="0" noProof="0">
                <a:ln>
                  <a:noFill/>
                </a:ln>
                <a:solidFill>
                  <a:srgbClr val="FFFFFF"/>
                </a:solidFill>
                <a:effectLst/>
                <a:uLnTx/>
                <a:uFillTx/>
                <a:latin typeface="Gill Sans Nova Light" panose="020B0302020104020203" pitchFamily="34" charset="0"/>
              </a:rPr>
              <a:t>3. Meet Urgent Community Development Needs</a:t>
            </a:r>
          </a:p>
          <a:p>
            <a:pPr marL="0" marR="0" lvl="0" indent="0" algn="just"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r>
              <a:rPr kumimoji="0" lang="en-US" sz="4000" b="0" i="0" u="none" strike="noStrike" kern="1200" cap="none" spc="0" normalizeH="0" baseline="0" noProof="0">
                <a:ln>
                  <a:noFill/>
                </a:ln>
                <a:solidFill>
                  <a:srgbClr val="FFFFFF"/>
                </a:solidFill>
                <a:effectLst/>
                <a:uLnTx/>
                <a:uFillTx/>
                <a:latin typeface="Gill Sans Nova" pitchFamily="34"/>
                <a:ea typeface="+mn-ea"/>
                <a:cs typeface="+mn-cs"/>
              </a:rPr>
              <a:t>	</a:t>
            </a:r>
          </a:p>
        </p:txBody>
      </p:sp>
      <p:pic>
        <p:nvPicPr>
          <p:cNvPr id="3" name="Picture 2" descr="Logo&#10;&#10;AI-generated content may be incorrect.">
            <a:extLst>
              <a:ext uri="{FF2B5EF4-FFF2-40B4-BE49-F238E27FC236}">
                <a16:creationId xmlns:a16="http://schemas.microsoft.com/office/drawing/2014/main" id="{39A875D7-ADAE-F798-AA7D-5C0911D090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Tree>
    <p:extLst>
      <p:ext uri="{BB962C8B-B14F-4D97-AF65-F5344CB8AC3E}">
        <p14:creationId xmlns:p14="http://schemas.microsoft.com/office/powerpoint/2010/main" val="658363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preencoded.png"/>
          <p:cNvPicPr/>
          <p:nvPr/>
        </p:nvPicPr>
        <p:blipFill>
          <a:blip r:embed="rId2" cstate="print"/>
          <a:stretch>
            <a:fillRect/>
          </a:stretch>
        </p:blipFill>
        <p:spPr>
          <a:xfrm>
            <a:off x="7620001" y="0"/>
            <a:ext cx="4571999" cy="6857998"/>
          </a:xfrm>
          <a:prstGeom prst="rect">
            <a:avLst/>
          </a:prstGeom>
        </p:spPr>
      </p:pic>
      <p:sp>
        <p:nvSpPr>
          <p:cNvPr id="3" name="object 3" descr="$PPTXTitle"/>
          <p:cNvSpPr txBox="1">
            <a:spLocks noGrp="1"/>
          </p:cNvSpPr>
          <p:nvPr>
            <p:ph type="title"/>
          </p:nvPr>
        </p:nvSpPr>
        <p:spPr>
          <a:xfrm>
            <a:off x="368505" y="408724"/>
            <a:ext cx="8728338" cy="708436"/>
          </a:xfrm>
          <a:prstGeom prst="rect">
            <a:avLst/>
          </a:prstGeom>
        </p:spPr>
        <p:txBody>
          <a:bodyPr vert="horz" wrap="square" lIns="0" tIns="136498" rIns="0" bIns="0" rtlCol="0">
            <a:spAutoFit/>
          </a:bodyPr>
          <a:lstStyle/>
          <a:p>
            <a:pPr marL="1122318">
              <a:spcBef>
                <a:spcPts val="83"/>
              </a:spcBef>
            </a:pPr>
            <a:r>
              <a:rPr sz="3708">
                <a:solidFill>
                  <a:srgbClr val="F3F3F1"/>
                </a:solidFill>
              </a:rPr>
              <a:t>CDBG</a:t>
            </a:r>
            <a:r>
              <a:rPr sz="3708" spc="-37">
                <a:solidFill>
                  <a:srgbClr val="F3F3F1"/>
                </a:solidFill>
              </a:rPr>
              <a:t> </a:t>
            </a:r>
            <a:r>
              <a:rPr sz="3708" spc="-8">
                <a:solidFill>
                  <a:srgbClr val="F3F3F1"/>
                </a:solidFill>
              </a:rPr>
              <a:t>Requirements</a:t>
            </a:r>
            <a:endParaRPr sz="3708"/>
          </a:p>
        </p:txBody>
      </p:sp>
      <p:sp>
        <p:nvSpPr>
          <p:cNvPr id="4" name="object 4"/>
          <p:cNvSpPr txBox="1"/>
          <p:nvPr/>
        </p:nvSpPr>
        <p:spPr>
          <a:xfrm>
            <a:off x="439748" y="1605936"/>
            <a:ext cx="6457950" cy="235043"/>
          </a:xfrm>
          <a:prstGeom prst="rect">
            <a:avLst/>
          </a:prstGeom>
        </p:spPr>
        <p:txBody>
          <a:bodyPr vert="horz" wrap="square" lIns="0" tIns="10583" rIns="0" bIns="0" rtlCol="0">
            <a:spAutoFit/>
          </a:bodyPr>
          <a:lstStyle/>
          <a:p>
            <a:pPr marL="10583" defTabSz="761970">
              <a:spcBef>
                <a:spcPts val="83"/>
              </a:spcBef>
            </a:pPr>
            <a:r>
              <a:rPr sz="1458" kern="0">
                <a:solidFill>
                  <a:srgbClr val="D3D3D1"/>
                </a:solidFill>
                <a:latin typeface="Trebuchet MS"/>
                <a:cs typeface="Trebuchet MS"/>
              </a:rPr>
              <a:t>Serve</a:t>
            </a:r>
            <a:r>
              <a:rPr sz="1458" kern="0" spc="-33">
                <a:solidFill>
                  <a:srgbClr val="D3D3D1"/>
                </a:solidFill>
                <a:latin typeface="Trebuchet MS"/>
                <a:cs typeface="Trebuchet MS"/>
              </a:rPr>
              <a:t> </a:t>
            </a:r>
            <a:r>
              <a:rPr sz="1458" kern="0">
                <a:solidFill>
                  <a:srgbClr val="D3D3D1"/>
                </a:solidFill>
                <a:latin typeface="Trebuchet MS"/>
                <a:cs typeface="Trebuchet MS"/>
              </a:rPr>
              <a:t>residents</a:t>
            </a:r>
            <a:r>
              <a:rPr sz="1458" kern="0" spc="-42">
                <a:solidFill>
                  <a:srgbClr val="D3D3D1"/>
                </a:solidFill>
                <a:latin typeface="Trebuchet MS"/>
                <a:cs typeface="Trebuchet MS"/>
              </a:rPr>
              <a:t> </a:t>
            </a:r>
            <a:r>
              <a:rPr sz="1458" kern="0">
                <a:solidFill>
                  <a:srgbClr val="D3D3D1"/>
                </a:solidFill>
                <a:latin typeface="Trebuchet MS"/>
                <a:cs typeface="Trebuchet MS"/>
              </a:rPr>
              <a:t>in</a:t>
            </a:r>
            <a:r>
              <a:rPr sz="1458" kern="0" spc="-33">
                <a:solidFill>
                  <a:srgbClr val="D3D3D1"/>
                </a:solidFill>
                <a:latin typeface="Trebuchet MS"/>
                <a:cs typeface="Trebuchet MS"/>
              </a:rPr>
              <a:t> </a:t>
            </a:r>
            <a:r>
              <a:rPr sz="1458" kern="0" spc="-17">
                <a:solidFill>
                  <a:srgbClr val="D3D3D1"/>
                </a:solidFill>
                <a:latin typeface="Trebuchet MS"/>
                <a:cs typeface="Trebuchet MS"/>
              </a:rPr>
              <a:t>Low-</a:t>
            </a:r>
            <a:r>
              <a:rPr sz="1458" kern="0" spc="-8">
                <a:solidFill>
                  <a:srgbClr val="D3D3D1"/>
                </a:solidFill>
                <a:latin typeface="Trebuchet MS"/>
                <a:cs typeface="Trebuchet MS"/>
              </a:rPr>
              <a:t>to-</a:t>
            </a:r>
            <a:r>
              <a:rPr sz="1458" kern="0">
                <a:solidFill>
                  <a:srgbClr val="D3D3D1"/>
                </a:solidFill>
                <a:latin typeface="Trebuchet MS"/>
                <a:cs typeface="Trebuchet MS"/>
              </a:rPr>
              <a:t>Moderate</a:t>
            </a:r>
            <a:r>
              <a:rPr sz="1458" kern="0" spc="-8">
                <a:solidFill>
                  <a:srgbClr val="D3D3D1"/>
                </a:solidFill>
                <a:latin typeface="Trebuchet MS"/>
                <a:cs typeface="Trebuchet MS"/>
              </a:rPr>
              <a:t> </a:t>
            </a:r>
            <a:r>
              <a:rPr sz="1458" kern="0">
                <a:solidFill>
                  <a:srgbClr val="D3D3D1"/>
                </a:solidFill>
                <a:latin typeface="Trebuchet MS"/>
                <a:cs typeface="Trebuchet MS"/>
              </a:rPr>
              <a:t>Income</a:t>
            </a:r>
            <a:r>
              <a:rPr sz="1458" kern="0" spc="-33">
                <a:solidFill>
                  <a:srgbClr val="D3D3D1"/>
                </a:solidFill>
                <a:latin typeface="Trebuchet MS"/>
                <a:cs typeface="Trebuchet MS"/>
              </a:rPr>
              <a:t> </a:t>
            </a:r>
            <a:r>
              <a:rPr sz="1458" kern="0">
                <a:solidFill>
                  <a:srgbClr val="D3D3D1"/>
                </a:solidFill>
                <a:latin typeface="Trebuchet MS"/>
                <a:cs typeface="Trebuchet MS"/>
              </a:rPr>
              <a:t>Tracts-</a:t>
            </a:r>
            <a:r>
              <a:rPr sz="1458" kern="0" spc="-8">
                <a:solidFill>
                  <a:srgbClr val="D3D3D1"/>
                </a:solidFill>
                <a:latin typeface="Trebuchet MS"/>
                <a:cs typeface="Trebuchet MS"/>
              </a:rPr>
              <a:t> </a:t>
            </a:r>
            <a:r>
              <a:rPr sz="1458" kern="0">
                <a:solidFill>
                  <a:srgbClr val="D3D3D1"/>
                </a:solidFill>
                <a:latin typeface="Trebuchet MS"/>
                <a:cs typeface="Trebuchet MS"/>
              </a:rPr>
              <a:t>how</a:t>
            </a:r>
            <a:r>
              <a:rPr sz="1458" kern="0" spc="-25">
                <a:solidFill>
                  <a:srgbClr val="D3D3D1"/>
                </a:solidFill>
                <a:latin typeface="Trebuchet MS"/>
                <a:cs typeface="Trebuchet MS"/>
              </a:rPr>
              <a:t> </a:t>
            </a:r>
            <a:r>
              <a:rPr sz="1458" kern="0">
                <a:solidFill>
                  <a:srgbClr val="D3D3D1"/>
                </a:solidFill>
                <a:latin typeface="Trebuchet MS"/>
                <a:cs typeface="Trebuchet MS"/>
              </a:rPr>
              <a:t>is</a:t>
            </a:r>
            <a:r>
              <a:rPr sz="1458" kern="0" spc="-29">
                <a:solidFill>
                  <a:srgbClr val="D3D3D1"/>
                </a:solidFill>
                <a:latin typeface="Trebuchet MS"/>
                <a:cs typeface="Trebuchet MS"/>
              </a:rPr>
              <a:t> </a:t>
            </a:r>
            <a:r>
              <a:rPr sz="1458" kern="0">
                <a:solidFill>
                  <a:srgbClr val="D3D3D1"/>
                </a:solidFill>
                <a:latin typeface="Trebuchet MS"/>
                <a:cs typeface="Trebuchet MS"/>
              </a:rPr>
              <a:t>this</a:t>
            </a:r>
            <a:r>
              <a:rPr sz="1458" kern="0" spc="-29">
                <a:solidFill>
                  <a:srgbClr val="D3D3D1"/>
                </a:solidFill>
                <a:latin typeface="Trebuchet MS"/>
                <a:cs typeface="Trebuchet MS"/>
              </a:rPr>
              <a:t> </a:t>
            </a:r>
            <a:r>
              <a:rPr sz="1458" kern="0" spc="-8">
                <a:solidFill>
                  <a:srgbClr val="D3D3D1"/>
                </a:solidFill>
                <a:latin typeface="Trebuchet MS"/>
                <a:cs typeface="Trebuchet MS"/>
              </a:rPr>
              <a:t>demonstrated?</a:t>
            </a:r>
            <a:endParaRPr sz="1458" kern="0">
              <a:solidFill>
                <a:sysClr val="windowText" lastClr="000000"/>
              </a:solidFill>
              <a:latin typeface="Trebuchet MS"/>
              <a:cs typeface="Trebuchet MS"/>
            </a:endParaRPr>
          </a:p>
        </p:txBody>
      </p:sp>
      <p:sp>
        <p:nvSpPr>
          <p:cNvPr id="5" name="object 5"/>
          <p:cNvSpPr/>
          <p:nvPr/>
        </p:nvSpPr>
        <p:spPr>
          <a:xfrm>
            <a:off x="661491" y="2338689"/>
            <a:ext cx="3054350" cy="2291821"/>
          </a:xfrm>
          <a:custGeom>
            <a:avLst/>
            <a:gdLst/>
            <a:ahLst/>
            <a:cxnLst/>
            <a:rect l="l" t="t" r="r" b="b"/>
            <a:pathLst>
              <a:path w="3665220" h="2750185">
                <a:moveTo>
                  <a:pt x="3630841" y="0"/>
                </a:moveTo>
                <a:lnTo>
                  <a:pt x="34010" y="0"/>
                </a:lnTo>
                <a:lnTo>
                  <a:pt x="20772" y="2672"/>
                </a:lnTo>
                <a:lnTo>
                  <a:pt x="9961" y="9961"/>
                </a:lnTo>
                <a:lnTo>
                  <a:pt x="2672" y="20772"/>
                </a:lnTo>
                <a:lnTo>
                  <a:pt x="0" y="34010"/>
                </a:lnTo>
                <a:lnTo>
                  <a:pt x="0" y="2715971"/>
                </a:lnTo>
                <a:lnTo>
                  <a:pt x="2672" y="2729209"/>
                </a:lnTo>
                <a:lnTo>
                  <a:pt x="9961" y="2740020"/>
                </a:lnTo>
                <a:lnTo>
                  <a:pt x="20772" y="2747309"/>
                </a:lnTo>
                <a:lnTo>
                  <a:pt x="34010" y="2749981"/>
                </a:lnTo>
                <a:lnTo>
                  <a:pt x="3630841" y="2749981"/>
                </a:lnTo>
                <a:lnTo>
                  <a:pt x="3644086" y="2747309"/>
                </a:lnTo>
                <a:lnTo>
                  <a:pt x="3654901" y="2740020"/>
                </a:lnTo>
                <a:lnTo>
                  <a:pt x="3662191" y="2729209"/>
                </a:lnTo>
                <a:lnTo>
                  <a:pt x="3664864" y="2715971"/>
                </a:lnTo>
                <a:lnTo>
                  <a:pt x="3664864" y="34010"/>
                </a:lnTo>
                <a:lnTo>
                  <a:pt x="3662191" y="20772"/>
                </a:lnTo>
                <a:lnTo>
                  <a:pt x="3654901" y="9961"/>
                </a:lnTo>
                <a:lnTo>
                  <a:pt x="3644086" y="2672"/>
                </a:lnTo>
                <a:lnTo>
                  <a:pt x="3630841"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sp>
        <p:nvSpPr>
          <p:cNvPr id="6" name="object 6"/>
          <p:cNvSpPr/>
          <p:nvPr/>
        </p:nvSpPr>
        <p:spPr>
          <a:xfrm>
            <a:off x="3904555" y="2338689"/>
            <a:ext cx="3054350" cy="2291821"/>
          </a:xfrm>
          <a:custGeom>
            <a:avLst/>
            <a:gdLst/>
            <a:ahLst/>
            <a:cxnLst/>
            <a:rect l="l" t="t" r="r" b="b"/>
            <a:pathLst>
              <a:path w="3665220" h="2750185">
                <a:moveTo>
                  <a:pt x="3630841" y="0"/>
                </a:moveTo>
                <a:lnTo>
                  <a:pt x="34010" y="0"/>
                </a:lnTo>
                <a:lnTo>
                  <a:pt x="20772" y="2672"/>
                </a:lnTo>
                <a:lnTo>
                  <a:pt x="9961" y="9961"/>
                </a:lnTo>
                <a:lnTo>
                  <a:pt x="2672" y="20772"/>
                </a:lnTo>
                <a:lnTo>
                  <a:pt x="0" y="34010"/>
                </a:lnTo>
                <a:lnTo>
                  <a:pt x="0" y="2715971"/>
                </a:lnTo>
                <a:lnTo>
                  <a:pt x="2672" y="2729209"/>
                </a:lnTo>
                <a:lnTo>
                  <a:pt x="9961" y="2740020"/>
                </a:lnTo>
                <a:lnTo>
                  <a:pt x="20772" y="2747309"/>
                </a:lnTo>
                <a:lnTo>
                  <a:pt x="34010" y="2749981"/>
                </a:lnTo>
                <a:lnTo>
                  <a:pt x="3630841" y="2749981"/>
                </a:lnTo>
                <a:lnTo>
                  <a:pt x="3644086" y="2747309"/>
                </a:lnTo>
                <a:lnTo>
                  <a:pt x="3654901" y="2740020"/>
                </a:lnTo>
                <a:lnTo>
                  <a:pt x="3662191" y="2729209"/>
                </a:lnTo>
                <a:lnTo>
                  <a:pt x="3664864" y="2715971"/>
                </a:lnTo>
                <a:lnTo>
                  <a:pt x="3664864" y="34010"/>
                </a:lnTo>
                <a:lnTo>
                  <a:pt x="3662191" y="20772"/>
                </a:lnTo>
                <a:lnTo>
                  <a:pt x="3654901" y="9961"/>
                </a:lnTo>
                <a:lnTo>
                  <a:pt x="3644086" y="2672"/>
                </a:lnTo>
                <a:lnTo>
                  <a:pt x="3630841"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sp>
        <p:nvSpPr>
          <p:cNvPr id="7" name="object 7"/>
          <p:cNvSpPr txBox="1"/>
          <p:nvPr/>
        </p:nvSpPr>
        <p:spPr>
          <a:xfrm>
            <a:off x="4082986" y="2493454"/>
            <a:ext cx="2500313" cy="1915310"/>
          </a:xfrm>
          <a:prstGeom prst="rect">
            <a:avLst/>
          </a:prstGeom>
        </p:spPr>
        <p:txBody>
          <a:bodyPr vert="horz" wrap="square" lIns="0" tIns="10583" rIns="0" bIns="0" rtlCol="0">
            <a:spAutoFit/>
          </a:bodyPr>
          <a:lstStyle/>
          <a:p>
            <a:pPr marL="10583" marR="1065699" defTabSz="761970">
              <a:lnSpc>
                <a:spcPct val="105900"/>
              </a:lnSpc>
              <a:spcBef>
                <a:spcPts val="83"/>
              </a:spcBef>
            </a:pPr>
            <a:r>
              <a:rPr sz="1833" kern="0" spc="-8">
                <a:solidFill>
                  <a:srgbClr val="D3D3D1"/>
                </a:solidFill>
                <a:latin typeface="Trebuchet MS"/>
                <a:cs typeface="Trebuchet MS"/>
              </a:rPr>
              <a:t>Employment Opportunities</a:t>
            </a:r>
            <a:endParaRPr sz="1833" kern="0">
              <a:solidFill>
                <a:sysClr val="windowText" lastClr="000000"/>
              </a:solidFill>
              <a:latin typeface="Trebuchet MS"/>
              <a:cs typeface="Trebuchet MS"/>
            </a:endParaRPr>
          </a:p>
          <a:p>
            <a:pPr marL="10583" marR="4233" defTabSz="761970">
              <a:lnSpc>
                <a:spcPct val="138100"/>
              </a:lnSpc>
              <a:spcBef>
                <a:spcPts val="821"/>
              </a:spcBef>
            </a:pPr>
            <a:r>
              <a:rPr sz="1458" kern="0">
                <a:solidFill>
                  <a:srgbClr val="D3D3D1"/>
                </a:solidFill>
                <a:latin typeface="Trebuchet MS"/>
                <a:cs typeface="Trebuchet MS"/>
              </a:rPr>
              <a:t>Projects</a:t>
            </a:r>
            <a:r>
              <a:rPr sz="1458" kern="0" spc="-50">
                <a:solidFill>
                  <a:srgbClr val="D3D3D1"/>
                </a:solidFill>
                <a:latin typeface="Trebuchet MS"/>
                <a:cs typeface="Trebuchet MS"/>
              </a:rPr>
              <a:t> </a:t>
            </a:r>
            <a:r>
              <a:rPr sz="1458" kern="0">
                <a:solidFill>
                  <a:srgbClr val="D3D3D1"/>
                </a:solidFill>
                <a:latin typeface="Trebuchet MS"/>
                <a:cs typeface="Trebuchet MS"/>
              </a:rPr>
              <a:t>can</a:t>
            </a:r>
            <a:r>
              <a:rPr sz="1458" kern="0" spc="-42">
                <a:solidFill>
                  <a:srgbClr val="D3D3D1"/>
                </a:solidFill>
                <a:latin typeface="Trebuchet MS"/>
                <a:cs typeface="Trebuchet MS"/>
              </a:rPr>
              <a:t> </a:t>
            </a:r>
            <a:r>
              <a:rPr sz="1458" kern="0">
                <a:solidFill>
                  <a:srgbClr val="D3D3D1"/>
                </a:solidFill>
                <a:latin typeface="Trebuchet MS"/>
                <a:cs typeface="Trebuchet MS"/>
              </a:rPr>
              <a:t>qualify</a:t>
            </a:r>
            <a:r>
              <a:rPr sz="1458" kern="0" spc="-50">
                <a:solidFill>
                  <a:srgbClr val="D3D3D1"/>
                </a:solidFill>
                <a:latin typeface="Trebuchet MS"/>
                <a:cs typeface="Trebuchet MS"/>
              </a:rPr>
              <a:t> </a:t>
            </a:r>
            <a:r>
              <a:rPr sz="1458" kern="0" spc="-21">
                <a:solidFill>
                  <a:srgbClr val="D3D3D1"/>
                </a:solidFill>
                <a:latin typeface="Trebuchet MS"/>
                <a:cs typeface="Trebuchet MS"/>
              </a:rPr>
              <a:t>by </a:t>
            </a:r>
            <a:r>
              <a:rPr sz="1458" kern="0">
                <a:solidFill>
                  <a:srgbClr val="D3D3D1"/>
                </a:solidFill>
                <a:latin typeface="Trebuchet MS"/>
                <a:cs typeface="Trebuchet MS"/>
              </a:rPr>
              <a:t>creating</a:t>
            </a:r>
            <a:r>
              <a:rPr sz="1458" kern="0" spc="-54">
                <a:solidFill>
                  <a:srgbClr val="D3D3D1"/>
                </a:solidFill>
                <a:latin typeface="Trebuchet MS"/>
                <a:cs typeface="Trebuchet MS"/>
              </a:rPr>
              <a:t> </a:t>
            </a:r>
            <a:r>
              <a:rPr sz="1458" kern="0">
                <a:solidFill>
                  <a:srgbClr val="D3D3D1"/>
                </a:solidFill>
                <a:latin typeface="Trebuchet MS"/>
                <a:cs typeface="Trebuchet MS"/>
              </a:rPr>
              <a:t>or</a:t>
            </a:r>
            <a:r>
              <a:rPr sz="1458" kern="0" spc="-46">
                <a:solidFill>
                  <a:srgbClr val="D3D3D1"/>
                </a:solidFill>
                <a:latin typeface="Trebuchet MS"/>
                <a:cs typeface="Trebuchet MS"/>
              </a:rPr>
              <a:t> </a:t>
            </a:r>
            <a:r>
              <a:rPr sz="1458" kern="0">
                <a:solidFill>
                  <a:srgbClr val="D3D3D1"/>
                </a:solidFill>
                <a:latin typeface="Trebuchet MS"/>
                <a:cs typeface="Trebuchet MS"/>
              </a:rPr>
              <a:t>retaining</a:t>
            </a:r>
            <a:r>
              <a:rPr sz="1458" kern="0" spc="-62">
                <a:solidFill>
                  <a:srgbClr val="D3D3D1"/>
                </a:solidFill>
                <a:latin typeface="Trebuchet MS"/>
                <a:cs typeface="Trebuchet MS"/>
              </a:rPr>
              <a:t> </a:t>
            </a:r>
            <a:r>
              <a:rPr sz="1458" kern="0" spc="-17">
                <a:solidFill>
                  <a:srgbClr val="D3D3D1"/>
                </a:solidFill>
                <a:latin typeface="Trebuchet MS"/>
                <a:cs typeface="Trebuchet MS"/>
              </a:rPr>
              <a:t>jobs </a:t>
            </a:r>
            <a:r>
              <a:rPr sz="1458" kern="0">
                <a:solidFill>
                  <a:srgbClr val="D3D3D1"/>
                </a:solidFill>
                <a:latin typeface="Trebuchet MS"/>
                <a:cs typeface="Trebuchet MS"/>
              </a:rPr>
              <a:t>accessible</a:t>
            </a:r>
            <a:r>
              <a:rPr sz="1458" kern="0" spc="-46">
                <a:solidFill>
                  <a:srgbClr val="D3D3D1"/>
                </a:solidFill>
                <a:latin typeface="Trebuchet MS"/>
                <a:cs typeface="Trebuchet MS"/>
              </a:rPr>
              <a:t> </a:t>
            </a:r>
            <a:r>
              <a:rPr sz="1458" kern="0">
                <a:solidFill>
                  <a:srgbClr val="D3D3D1"/>
                </a:solidFill>
                <a:latin typeface="Trebuchet MS"/>
                <a:cs typeface="Trebuchet MS"/>
              </a:rPr>
              <a:t>to</a:t>
            </a:r>
            <a:r>
              <a:rPr sz="1458" kern="0" spc="-42">
                <a:solidFill>
                  <a:srgbClr val="D3D3D1"/>
                </a:solidFill>
                <a:latin typeface="Trebuchet MS"/>
                <a:cs typeface="Trebuchet MS"/>
              </a:rPr>
              <a:t> </a:t>
            </a:r>
            <a:r>
              <a:rPr sz="1458" kern="0">
                <a:solidFill>
                  <a:srgbClr val="D3D3D1"/>
                </a:solidFill>
                <a:latin typeface="Trebuchet MS"/>
                <a:cs typeface="Trebuchet MS"/>
              </a:rPr>
              <a:t>low</a:t>
            </a:r>
            <a:r>
              <a:rPr sz="1458" kern="0" spc="-37">
                <a:solidFill>
                  <a:srgbClr val="D3D3D1"/>
                </a:solidFill>
                <a:latin typeface="Trebuchet MS"/>
                <a:cs typeface="Trebuchet MS"/>
              </a:rPr>
              <a:t> </a:t>
            </a:r>
            <a:r>
              <a:rPr sz="1458" kern="0" spc="-21">
                <a:solidFill>
                  <a:srgbClr val="D3D3D1"/>
                </a:solidFill>
                <a:latin typeface="Trebuchet MS"/>
                <a:cs typeface="Trebuchet MS"/>
              </a:rPr>
              <a:t>and </a:t>
            </a:r>
            <a:r>
              <a:rPr sz="1458" kern="0" spc="-8">
                <a:solidFill>
                  <a:srgbClr val="D3D3D1"/>
                </a:solidFill>
                <a:latin typeface="Trebuchet MS"/>
                <a:cs typeface="Trebuchet MS"/>
              </a:rPr>
              <a:t>moderate-</a:t>
            </a:r>
            <a:r>
              <a:rPr sz="1458" kern="0">
                <a:solidFill>
                  <a:srgbClr val="D3D3D1"/>
                </a:solidFill>
                <a:latin typeface="Trebuchet MS"/>
                <a:cs typeface="Trebuchet MS"/>
              </a:rPr>
              <a:t>income</a:t>
            </a:r>
            <a:r>
              <a:rPr sz="1458" kern="0" spc="-50">
                <a:solidFill>
                  <a:srgbClr val="D3D3D1"/>
                </a:solidFill>
                <a:latin typeface="Trebuchet MS"/>
                <a:cs typeface="Trebuchet MS"/>
              </a:rPr>
              <a:t> </a:t>
            </a:r>
            <a:r>
              <a:rPr sz="1458" kern="0" spc="-8">
                <a:solidFill>
                  <a:srgbClr val="D3D3D1"/>
                </a:solidFill>
                <a:latin typeface="Trebuchet MS"/>
                <a:cs typeface="Trebuchet MS"/>
              </a:rPr>
              <a:t>individuals.</a:t>
            </a:r>
            <a:endParaRPr sz="1458" kern="0">
              <a:solidFill>
                <a:sysClr val="windowText" lastClr="000000"/>
              </a:solidFill>
              <a:latin typeface="Trebuchet MS"/>
              <a:cs typeface="Trebuchet MS"/>
            </a:endParaRPr>
          </a:p>
        </p:txBody>
      </p:sp>
      <p:sp>
        <p:nvSpPr>
          <p:cNvPr id="8" name="object 8"/>
          <p:cNvSpPr/>
          <p:nvPr/>
        </p:nvSpPr>
        <p:spPr>
          <a:xfrm>
            <a:off x="661491" y="4819347"/>
            <a:ext cx="6297083" cy="1391708"/>
          </a:xfrm>
          <a:custGeom>
            <a:avLst/>
            <a:gdLst/>
            <a:ahLst/>
            <a:cxnLst/>
            <a:rect l="l" t="t" r="r" b="b"/>
            <a:pathLst>
              <a:path w="7556500" h="1670050">
                <a:moveTo>
                  <a:pt x="7522387" y="0"/>
                </a:moveTo>
                <a:lnTo>
                  <a:pt x="34036" y="0"/>
                </a:lnTo>
                <a:lnTo>
                  <a:pt x="20788" y="2674"/>
                </a:lnTo>
                <a:lnTo>
                  <a:pt x="9969" y="9969"/>
                </a:lnTo>
                <a:lnTo>
                  <a:pt x="2674" y="20788"/>
                </a:lnTo>
                <a:lnTo>
                  <a:pt x="0" y="34036"/>
                </a:lnTo>
                <a:lnTo>
                  <a:pt x="0" y="1635823"/>
                </a:lnTo>
                <a:lnTo>
                  <a:pt x="2674" y="1649071"/>
                </a:lnTo>
                <a:lnTo>
                  <a:pt x="9969" y="1659890"/>
                </a:lnTo>
                <a:lnTo>
                  <a:pt x="20788" y="1667184"/>
                </a:lnTo>
                <a:lnTo>
                  <a:pt x="34036" y="1669859"/>
                </a:lnTo>
                <a:lnTo>
                  <a:pt x="7522387" y="1669859"/>
                </a:lnTo>
                <a:lnTo>
                  <a:pt x="7535635" y="1667184"/>
                </a:lnTo>
                <a:lnTo>
                  <a:pt x="7546454" y="1659890"/>
                </a:lnTo>
                <a:lnTo>
                  <a:pt x="7553748" y="1649071"/>
                </a:lnTo>
                <a:lnTo>
                  <a:pt x="7556423" y="1635823"/>
                </a:lnTo>
                <a:lnTo>
                  <a:pt x="7556423" y="34036"/>
                </a:lnTo>
                <a:lnTo>
                  <a:pt x="7553748" y="20788"/>
                </a:lnTo>
                <a:lnTo>
                  <a:pt x="7546454" y="9969"/>
                </a:lnTo>
                <a:lnTo>
                  <a:pt x="7535635" y="2674"/>
                </a:lnTo>
                <a:lnTo>
                  <a:pt x="7522387"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sp>
        <p:nvSpPr>
          <p:cNvPr id="9" name="object 9"/>
          <p:cNvSpPr txBox="1"/>
          <p:nvPr/>
        </p:nvSpPr>
        <p:spPr>
          <a:xfrm>
            <a:off x="839914" y="2510409"/>
            <a:ext cx="2437871" cy="1598857"/>
          </a:xfrm>
          <a:prstGeom prst="rect">
            <a:avLst/>
          </a:prstGeom>
        </p:spPr>
        <p:txBody>
          <a:bodyPr vert="horz" wrap="square" lIns="0" tIns="10054" rIns="0" bIns="0" rtlCol="0">
            <a:spAutoFit/>
          </a:bodyPr>
          <a:lstStyle/>
          <a:p>
            <a:pPr marL="10583" defTabSz="761970">
              <a:spcBef>
                <a:spcPts val="79"/>
              </a:spcBef>
            </a:pPr>
            <a:r>
              <a:rPr sz="1833" kern="0">
                <a:solidFill>
                  <a:srgbClr val="D3D3D1"/>
                </a:solidFill>
                <a:latin typeface="Trebuchet MS"/>
                <a:cs typeface="Trebuchet MS"/>
              </a:rPr>
              <a:t>Goods</a:t>
            </a:r>
            <a:r>
              <a:rPr sz="1833" kern="0" spc="-17">
                <a:solidFill>
                  <a:srgbClr val="D3D3D1"/>
                </a:solidFill>
                <a:latin typeface="Trebuchet MS"/>
                <a:cs typeface="Trebuchet MS"/>
              </a:rPr>
              <a:t> </a:t>
            </a:r>
            <a:r>
              <a:rPr sz="1833" kern="0">
                <a:solidFill>
                  <a:srgbClr val="D3D3D1"/>
                </a:solidFill>
                <a:latin typeface="Trebuchet MS"/>
                <a:cs typeface="Trebuchet MS"/>
              </a:rPr>
              <a:t>&amp;</a:t>
            </a:r>
            <a:r>
              <a:rPr sz="1833" kern="0" spc="-17">
                <a:solidFill>
                  <a:srgbClr val="D3D3D1"/>
                </a:solidFill>
                <a:latin typeface="Trebuchet MS"/>
                <a:cs typeface="Trebuchet MS"/>
              </a:rPr>
              <a:t> </a:t>
            </a:r>
            <a:r>
              <a:rPr sz="1833" kern="0" spc="-8">
                <a:solidFill>
                  <a:srgbClr val="D3D3D1"/>
                </a:solidFill>
                <a:latin typeface="Trebuchet MS"/>
                <a:cs typeface="Trebuchet MS"/>
              </a:rPr>
              <a:t>Services</a:t>
            </a:r>
            <a:endParaRPr sz="1833" kern="0">
              <a:solidFill>
                <a:sysClr val="windowText" lastClr="000000"/>
              </a:solidFill>
              <a:latin typeface="Trebuchet MS"/>
              <a:cs typeface="Trebuchet MS"/>
            </a:endParaRPr>
          </a:p>
          <a:p>
            <a:pPr marL="10583" marR="4233" defTabSz="761970">
              <a:lnSpc>
                <a:spcPct val="138100"/>
              </a:lnSpc>
              <a:spcBef>
                <a:spcPts val="825"/>
              </a:spcBef>
            </a:pPr>
            <a:r>
              <a:rPr sz="1458" kern="0">
                <a:solidFill>
                  <a:srgbClr val="D3D3D1"/>
                </a:solidFill>
                <a:latin typeface="Trebuchet MS"/>
                <a:cs typeface="Trebuchet MS"/>
              </a:rPr>
              <a:t>Businesses</a:t>
            </a:r>
            <a:r>
              <a:rPr sz="1458" kern="0" spc="-58">
                <a:solidFill>
                  <a:srgbClr val="D3D3D1"/>
                </a:solidFill>
                <a:latin typeface="Trebuchet MS"/>
                <a:cs typeface="Trebuchet MS"/>
              </a:rPr>
              <a:t> </a:t>
            </a:r>
            <a:r>
              <a:rPr sz="1458" kern="0">
                <a:solidFill>
                  <a:srgbClr val="D3D3D1"/>
                </a:solidFill>
                <a:latin typeface="Trebuchet MS"/>
                <a:cs typeface="Trebuchet MS"/>
              </a:rPr>
              <a:t>must</a:t>
            </a:r>
            <a:r>
              <a:rPr sz="1458" kern="0" spc="-33">
                <a:solidFill>
                  <a:srgbClr val="D3D3D1"/>
                </a:solidFill>
                <a:latin typeface="Trebuchet MS"/>
                <a:cs typeface="Trebuchet MS"/>
              </a:rPr>
              <a:t> </a:t>
            </a:r>
            <a:r>
              <a:rPr sz="1458" kern="0" spc="-8">
                <a:solidFill>
                  <a:srgbClr val="D3D3D1"/>
                </a:solidFill>
                <a:latin typeface="Trebuchet MS"/>
                <a:cs typeface="Trebuchet MS"/>
              </a:rPr>
              <a:t>demonstrate </a:t>
            </a:r>
            <a:r>
              <a:rPr sz="1458" kern="0">
                <a:solidFill>
                  <a:srgbClr val="D3D3D1"/>
                </a:solidFill>
                <a:latin typeface="Trebuchet MS"/>
                <a:cs typeface="Trebuchet MS"/>
              </a:rPr>
              <a:t>how</a:t>
            </a:r>
            <a:r>
              <a:rPr sz="1458" kern="0" spc="-33">
                <a:solidFill>
                  <a:srgbClr val="D3D3D1"/>
                </a:solidFill>
                <a:latin typeface="Trebuchet MS"/>
                <a:cs typeface="Trebuchet MS"/>
              </a:rPr>
              <a:t> </a:t>
            </a:r>
            <a:r>
              <a:rPr sz="1458" kern="0">
                <a:solidFill>
                  <a:srgbClr val="D3D3D1"/>
                </a:solidFill>
                <a:latin typeface="Trebuchet MS"/>
                <a:cs typeface="Trebuchet MS"/>
              </a:rPr>
              <a:t>they</a:t>
            </a:r>
            <a:r>
              <a:rPr sz="1458" kern="0" spc="-25">
                <a:solidFill>
                  <a:srgbClr val="D3D3D1"/>
                </a:solidFill>
                <a:latin typeface="Trebuchet MS"/>
                <a:cs typeface="Trebuchet MS"/>
              </a:rPr>
              <a:t> </a:t>
            </a:r>
            <a:r>
              <a:rPr sz="1458" kern="0">
                <a:solidFill>
                  <a:srgbClr val="D3D3D1"/>
                </a:solidFill>
                <a:latin typeface="Trebuchet MS"/>
                <a:cs typeface="Trebuchet MS"/>
              </a:rPr>
              <a:t>provide</a:t>
            </a:r>
            <a:r>
              <a:rPr sz="1458" kern="0" spc="-42">
                <a:solidFill>
                  <a:srgbClr val="D3D3D1"/>
                </a:solidFill>
                <a:latin typeface="Trebuchet MS"/>
                <a:cs typeface="Trebuchet MS"/>
              </a:rPr>
              <a:t> </a:t>
            </a:r>
            <a:r>
              <a:rPr sz="1458" kern="0" spc="-8">
                <a:solidFill>
                  <a:srgbClr val="D3D3D1"/>
                </a:solidFill>
                <a:latin typeface="Trebuchet MS"/>
                <a:cs typeface="Trebuchet MS"/>
              </a:rPr>
              <a:t>essential </a:t>
            </a:r>
            <a:r>
              <a:rPr sz="1458" kern="0">
                <a:solidFill>
                  <a:srgbClr val="D3D3D1"/>
                </a:solidFill>
                <a:latin typeface="Trebuchet MS"/>
                <a:cs typeface="Trebuchet MS"/>
              </a:rPr>
              <a:t>goods</a:t>
            </a:r>
            <a:r>
              <a:rPr sz="1458" kern="0" spc="-4">
                <a:solidFill>
                  <a:srgbClr val="D3D3D1"/>
                </a:solidFill>
                <a:latin typeface="Trebuchet MS"/>
                <a:cs typeface="Trebuchet MS"/>
              </a:rPr>
              <a:t> </a:t>
            </a:r>
            <a:r>
              <a:rPr sz="1458" kern="0">
                <a:solidFill>
                  <a:srgbClr val="D3D3D1"/>
                </a:solidFill>
                <a:latin typeface="Trebuchet MS"/>
                <a:cs typeface="Trebuchet MS"/>
              </a:rPr>
              <a:t>or</a:t>
            </a:r>
            <a:r>
              <a:rPr sz="1458" kern="0" spc="-21">
                <a:solidFill>
                  <a:srgbClr val="D3D3D1"/>
                </a:solidFill>
                <a:latin typeface="Trebuchet MS"/>
                <a:cs typeface="Trebuchet MS"/>
              </a:rPr>
              <a:t> </a:t>
            </a:r>
            <a:r>
              <a:rPr sz="1458" kern="0">
                <a:solidFill>
                  <a:srgbClr val="D3D3D1"/>
                </a:solidFill>
                <a:latin typeface="Trebuchet MS"/>
                <a:cs typeface="Trebuchet MS"/>
              </a:rPr>
              <a:t>services</a:t>
            </a:r>
            <a:r>
              <a:rPr sz="1458" kern="0" spc="-21">
                <a:solidFill>
                  <a:srgbClr val="D3D3D1"/>
                </a:solidFill>
                <a:latin typeface="Trebuchet MS"/>
                <a:cs typeface="Trebuchet MS"/>
              </a:rPr>
              <a:t> </a:t>
            </a:r>
            <a:r>
              <a:rPr sz="1458" kern="0">
                <a:solidFill>
                  <a:srgbClr val="D3D3D1"/>
                </a:solidFill>
                <a:latin typeface="Trebuchet MS"/>
                <a:cs typeface="Trebuchet MS"/>
              </a:rPr>
              <a:t>to</a:t>
            </a:r>
            <a:r>
              <a:rPr sz="1458" kern="0" spc="-8">
                <a:solidFill>
                  <a:srgbClr val="D3D3D1"/>
                </a:solidFill>
                <a:latin typeface="Trebuchet MS"/>
                <a:cs typeface="Trebuchet MS"/>
              </a:rPr>
              <a:t> </a:t>
            </a:r>
            <a:r>
              <a:rPr sz="1458" kern="0">
                <a:solidFill>
                  <a:srgbClr val="D3D3D1"/>
                </a:solidFill>
                <a:latin typeface="Trebuchet MS"/>
                <a:cs typeface="Trebuchet MS"/>
              </a:rPr>
              <a:t>low</a:t>
            </a:r>
            <a:r>
              <a:rPr sz="1458" kern="0" spc="-17">
                <a:solidFill>
                  <a:srgbClr val="D3D3D1"/>
                </a:solidFill>
                <a:latin typeface="Trebuchet MS"/>
                <a:cs typeface="Trebuchet MS"/>
              </a:rPr>
              <a:t> </a:t>
            </a:r>
            <a:r>
              <a:rPr sz="1458" kern="0" spc="-21">
                <a:solidFill>
                  <a:srgbClr val="D3D3D1"/>
                </a:solidFill>
                <a:latin typeface="Trebuchet MS"/>
                <a:cs typeface="Trebuchet MS"/>
              </a:rPr>
              <a:t>and </a:t>
            </a:r>
            <a:r>
              <a:rPr sz="1458" kern="0" spc="-8">
                <a:solidFill>
                  <a:srgbClr val="D3D3D1"/>
                </a:solidFill>
                <a:latin typeface="Trebuchet MS"/>
                <a:cs typeface="Trebuchet MS"/>
              </a:rPr>
              <a:t>moderate-</a:t>
            </a:r>
            <a:r>
              <a:rPr sz="1458" kern="0">
                <a:solidFill>
                  <a:srgbClr val="D3D3D1"/>
                </a:solidFill>
                <a:latin typeface="Trebuchet MS"/>
                <a:cs typeface="Trebuchet MS"/>
              </a:rPr>
              <a:t>income</a:t>
            </a:r>
            <a:r>
              <a:rPr sz="1458" kern="0" spc="-37">
                <a:solidFill>
                  <a:srgbClr val="D3D3D1"/>
                </a:solidFill>
                <a:latin typeface="Trebuchet MS"/>
                <a:cs typeface="Trebuchet MS"/>
              </a:rPr>
              <a:t> </a:t>
            </a:r>
            <a:r>
              <a:rPr sz="1458" kern="0" spc="-8">
                <a:solidFill>
                  <a:srgbClr val="D3D3D1"/>
                </a:solidFill>
                <a:latin typeface="Trebuchet MS"/>
                <a:cs typeface="Trebuchet MS"/>
              </a:rPr>
              <a:t>residents.</a:t>
            </a:r>
            <a:endParaRPr sz="1458" kern="0">
              <a:solidFill>
                <a:sysClr val="windowText" lastClr="000000"/>
              </a:solidFill>
              <a:latin typeface="Trebuchet MS"/>
              <a:cs typeface="Trebuchet MS"/>
            </a:endParaRPr>
          </a:p>
        </p:txBody>
      </p:sp>
      <p:sp>
        <p:nvSpPr>
          <p:cNvPr id="10" name="object 10"/>
          <p:cNvSpPr txBox="1"/>
          <p:nvPr/>
        </p:nvSpPr>
        <p:spPr>
          <a:xfrm>
            <a:off x="839914" y="4991069"/>
            <a:ext cx="5392208" cy="979585"/>
          </a:xfrm>
          <a:prstGeom prst="rect">
            <a:avLst/>
          </a:prstGeom>
        </p:spPr>
        <p:txBody>
          <a:bodyPr vert="horz" wrap="square" lIns="0" tIns="10054" rIns="0" bIns="0" rtlCol="0">
            <a:spAutoFit/>
          </a:bodyPr>
          <a:lstStyle/>
          <a:p>
            <a:pPr marL="10583" defTabSz="761970">
              <a:spcBef>
                <a:spcPts val="79"/>
              </a:spcBef>
            </a:pPr>
            <a:r>
              <a:rPr sz="1833" kern="0">
                <a:solidFill>
                  <a:srgbClr val="D3D3D1"/>
                </a:solidFill>
                <a:latin typeface="Trebuchet MS"/>
                <a:cs typeface="Trebuchet MS"/>
              </a:rPr>
              <a:t>Community</a:t>
            </a:r>
            <a:r>
              <a:rPr sz="1833" kern="0" spc="-104">
                <a:solidFill>
                  <a:srgbClr val="D3D3D1"/>
                </a:solidFill>
                <a:latin typeface="Trebuchet MS"/>
                <a:cs typeface="Trebuchet MS"/>
              </a:rPr>
              <a:t> </a:t>
            </a:r>
            <a:r>
              <a:rPr sz="1833" kern="0" spc="-8">
                <a:solidFill>
                  <a:srgbClr val="D3D3D1"/>
                </a:solidFill>
                <a:latin typeface="Trebuchet MS"/>
                <a:cs typeface="Trebuchet MS"/>
              </a:rPr>
              <a:t>Service</a:t>
            </a:r>
            <a:endParaRPr sz="1833" kern="0">
              <a:solidFill>
                <a:sysClr val="windowText" lastClr="000000"/>
              </a:solidFill>
              <a:latin typeface="Trebuchet MS"/>
              <a:cs typeface="Trebuchet MS"/>
            </a:endParaRPr>
          </a:p>
          <a:p>
            <a:pPr marL="10583" marR="4233" defTabSz="761970">
              <a:lnSpc>
                <a:spcPct val="138300"/>
              </a:lnSpc>
              <a:spcBef>
                <a:spcPts val="821"/>
              </a:spcBef>
            </a:pPr>
            <a:r>
              <a:rPr sz="1458" kern="0" spc="-8">
                <a:solidFill>
                  <a:srgbClr val="D3D3D1"/>
                </a:solidFill>
                <a:latin typeface="Trebuchet MS"/>
                <a:cs typeface="Trebuchet MS"/>
              </a:rPr>
              <a:t>Activities</a:t>
            </a:r>
            <a:r>
              <a:rPr sz="1458" kern="0" spc="-46">
                <a:solidFill>
                  <a:srgbClr val="D3D3D1"/>
                </a:solidFill>
                <a:latin typeface="Trebuchet MS"/>
                <a:cs typeface="Trebuchet MS"/>
              </a:rPr>
              <a:t> </a:t>
            </a:r>
            <a:r>
              <a:rPr sz="1458" kern="0">
                <a:solidFill>
                  <a:srgbClr val="D3D3D1"/>
                </a:solidFill>
                <a:latin typeface="Trebuchet MS"/>
                <a:cs typeface="Trebuchet MS"/>
              </a:rPr>
              <a:t>that</a:t>
            </a:r>
            <a:r>
              <a:rPr sz="1458" kern="0" spc="-42">
                <a:solidFill>
                  <a:srgbClr val="D3D3D1"/>
                </a:solidFill>
                <a:latin typeface="Trebuchet MS"/>
                <a:cs typeface="Trebuchet MS"/>
              </a:rPr>
              <a:t> </a:t>
            </a:r>
            <a:r>
              <a:rPr sz="1458" kern="0">
                <a:solidFill>
                  <a:srgbClr val="D3D3D1"/>
                </a:solidFill>
                <a:latin typeface="Trebuchet MS"/>
                <a:cs typeface="Trebuchet MS"/>
              </a:rPr>
              <a:t>benefit</a:t>
            </a:r>
            <a:r>
              <a:rPr sz="1458" kern="0" spc="-42">
                <a:solidFill>
                  <a:srgbClr val="D3D3D1"/>
                </a:solidFill>
                <a:latin typeface="Trebuchet MS"/>
                <a:cs typeface="Trebuchet MS"/>
              </a:rPr>
              <a:t> </a:t>
            </a:r>
            <a:r>
              <a:rPr sz="1458" kern="0">
                <a:solidFill>
                  <a:srgbClr val="D3D3D1"/>
                </a:solidFill>
                <a:latin typeface="Trebuchet MS"/>
                <a:cs typeface="Trebuchet MS"/>
              </a:rPr>
              <a:t>the</a:t>
            </a:r>
            <a:r>
              <a:rPr sz="1458" kern="0" spc="-42">
                <a:solidFill>
                  <a:srgbClr val="D3D3D1"/>
                </a:solidFill>
                <a:latin typeface="Trebuchet MS"/>
                <a:cs typeface="Trebuchet MS"/>
              </a:rPr>
              <a:t> </a:t>
            </a:r>
            <a:r>
              <a:rPr sz="1458" kern="0">
                <a:solidFill>
                  <a:srgbClr val="D3D3D1"/>
                </a:solidFill>
                <a:latin typeface="Trebuchet MS"/>
                <a:cs typeface="Trebuchet MS"/>
              </a:rPr>
              <a:t>broader</a:t>
            </a:r>
            <a:r>
              <a:rPr sz="1458" kern="0" spc="-42">
                <a:solidFill>
                  <a:srgbClr val="D3D3D1"/>
                </a:solidFill>
                <a:latin typeface="Trebuchet MS"/>
                <a:cs typeface="Trebuchet MS"/>
              </a:rPr>
              <a:t> </a:t>
            </a:r>
            <a:r>
              <a:rPr sz="1458" kern="0">
                <a:solidFill>
                  <a:srgbClr val="D3D3D1"/>
                </a:solidFill>
                <a:latin typeface="Trebuchet MS"/>
                <a:cs typeface="Trebuchet MS"/>
              </a:rPr>
              <a:t>community</a:t>
            </a:r>
            <a:r>
              <a:rPr sz="1458" kern="0" spc="-42">
                <a:solidFill>
                  <a:srgbClr val="D3D3D1"/>
                </a:solidFill>
                <a:latin typeface="Trebuchet MS"/>
                <a:cs typeface="Trebuchet MS"/>
              </a:rPr>
              <a:t> </a:t>
            </a:r>
            <a:r>
              <a:rPr sz="1458" kern="0">
                <a:solidFill>
                  <a:srgbClr val="D3D3D1"/>
                </a:solidFill>
                <a:latin typeface="Trebuchet MS"/>
                <a:cs typeface="Trebuchet MS"/>
              </a:rPr>
              <a:t>through</a:t>
            </a:r>
            <a:r>
              <a:rPr sz="1458" kern="0" spc="-42">
                <a:solidFill>
                  <a:srgbClr val="D3D3D1"/>
                </a:solidFill>
                <a:latin typeface="Trebuchet MS"/>
                <a:cs typeface="Trebuchet MS"/>
              </a:rPr>
              <a:t> </a:t>
            </a:r>
            <a:r>
              <a:rPr sz="1458" kern="0" spc="-8">
                <a:solidFill>
                  <a:srgbClr val="D3D3D1"/>
                </a:solidFill>
                <a:latin typeface="Trebuchet MS"/>
                <a:cs typeface="Trebuchet MS"/>
              </a:rPr>
              <a:t>enhanced </a:t>
            </a:r>
            <a:r>
              <a:rPr sz="1458" kern="0">
                <a:solidFill>
                  <a:srgbClr val="D3D3D1"/>
                </a:solidFill>
                <a:latin typeface="Trebuchet MS"/>
                <a:cs typeface="Trebuchet MS"/>
              </a:rPr>
              <a:t>access</a:t>
            </a:r>
            <a:r>
              <a:rPr sz="1458" kern="0" spc="-42">
                <a:solidFill>
                  <a:srgbClr val="D3D3D1"/>
                </a:solidFill>
                <a:latin typeface="Trebuchet MS"/>
                <a:cs typeface="Trebuchet MS"/>
              </a:rPr>
              <a:t> </a:t>
            </a:r>
            <a:r>
              <a:rPr sz="1458" kern="0">
                <a:solidFill>
                  <a:srgbClr val="D3D3D1"/>
                </a:solidFill>
                <a:latin typeface="Trebuchet MS"/>
                <a:cs typeface="Trebuchet MS"/>
              </a:rPr>
              <a:t>or</a:t>
            </a:r>
            <a:r>
              <a:rPr sz="1458" kern="0" spc="-37">
                <a:solidFill>
                  <a:srgbClr val="D3D3D1"/>
                </a:solidFill>
                <a:latin typeface="Trebuchet MS"/>
                <a:cs typeface="Trebuchet MS"/>
              </a:rPr>
              <a:t> </a:t>
            </a:r>
            <a:r>
              <a:rPr sz="1458" kern="0">
                <a:solidFill>
                  <a:srgbClr val="D3D3D1"/>
                </a:solidFill>
                <a:latin typeface="Trebuchet MS"/>
                <a:cs typeface="Trebuchet MS"/>
              </a:rPr>
              <a:t>neighborhood</a:t>
            </a:r>
            <a:r>
              <a:rPr sz="1458" kern="0" spc="-37">
                <a:solidFill>
                  <a:srgbClr val="D3D3D1"/>
                </a:solidFill>
                <a:latin typeface="Trebuchet MS"/>
                <a:cs typeface="Trebuchet MS"/>
              </a:rPr>
              <a:t> </a:t>
            </a:r>
            <a:r>
              <a:rPr sz="1458" kern="0" spc="-8">
                <a:solidFill>
                  <a:srgbClr val="D3D3D1"/>
                </a:solidFill>
                <a:latin typeface="Trebuchet MS"/>
                <a:cs typeface="Trebuchet MS"/>
              </a:rPr>
              <a:t>improvement.</a:t>
            </a:r>
            <a:endParaRPr sz="1458" kern="0">
              <a:solidFill>
                <a:sysClr val="windowText" lastClr="000000"/>
              </a:solidFill>
              <a:latin typeface="Trebuchet MS"/>
              <a:cs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preencoded.png"/>
          <p:cNvPicPr/>
          <p:nvPr/>
        </p:nvPicPr>
        <p:blipFill>
          <a:blip r:embed="rId2" cstate="print"/>
          <a:stretch>
            <a:fillRect/>
          </a:stretch>
        </p:blipFill>
        <p:spPr>
          <a:xfrm>
            <a:off x="0" y="0"/>
            <a:ext cx="12191998" cy="2126456"/>
          </a:xfrm>
          <a:prstGeom prst="rect">
            <a:avLst/>
          </a:prstGeom>
        </p:spPr>
      </p:pic>
      <p:sp>
        <p:nvSpPr>
          <p:cNvPr id="3" name="object 3" descr="$PPTXTitle"/>
          <p:cNvSpPr txBox="1">
            <a:spLocks noGrp="1"/>
          </p:cNvSpPr>
          <p:nvPr>
            <p:ph type="title"/>
          </p:nvPr>
        </p:nvSpPr>
        <p:spPr>
          <a:xfrm>
            <a:off x="4162996" y="2464445"/>
            <a:ext cx="2800350" cy="523050"/>
          </a:xfrm>
          <a:prstGeom prst="rect">
            <a:avLst/>
          </a:prstGeom>
        </p:spPr>
        <p:txBody>
          <a:bodyPr vert="horz" wrap="square" lIns="0" tIns="10054" rIns="0" bIns="0" rtlCol="0">
            <a:spAutoFit/>
          </a:bodyPr>
          <a:lstStyle/>
          <a:p>
            <a:pPr marL="10583">
              <a:spcBef>
                <a:spcPts val="79"/>
              </a:spcBef>
            </a:pPr>
            <a:r>
              <a:rPr sz="3333">
                <a:solidFill>
                  <a:srgbClr val="F3F3F1"/>
                </a:solidFill>
              </a:rPr>
              <a:t>Program</a:t>
            </a:r>
            <a:r>
              <a:rPr sz="3333" spc="-112">
                <a:solidFill>
                  <a:srgbClr val="F3F3F1"/>
                </a:solidFill>
              </a:rPr>
              <a:t> </a:t>
            </a:r>
            <a:r>
              <a:rPr sz="3333" spc="-8">
                <a:solidFill>
                  <a:srgbClr val="F3F3F1"/>
                </a:solidFill>
              </a:rPr>
              <a:t>Setup</a:t>
            </a:r>
            <a:endParaRPr sz="3333"/>
          </a:p>
        </p:txBody>
      </p:sp>
      <p:grpSp>
        <p:nvGrpSpPr>
          <p:cNvPr id="4" name="object 4"/>
          <p:cNvGrpSpPr/>
          <p:nvPr/>
        </p:nvGrpSpPr>
        <p:grpSpPr>
          <a:xfrm>
            <a:off x="661491" y="3472557"/>
            <a:ext cx="383117" cy="383117"/>
            <a:chOff x="793789" y="4167069"/>
            <a:chExt cx="459740" cy="459740"/>
          </a:xfrm>
        </p:grpSpPr>
        <p:sp>
          <p:nvSpPr>
            <p:cNvPr id="5" name="object 5"/>
            <p:cNvSpPr/>
            <p:nvPr/>
          </p:nvSpPr>
          <p:spPr>
            <a:xfrm>
              <a:off x="793789" y="4167069"/>
              <a:ext cx="459740" cy="459740"/>
            </a:xfrm>
            <a:custGeom>
              <a:avLst/>
              <a:gdLst/>
              <a:ahLst/>
              <a:cxnLst/>
              <a:rect l="l" t="t" r="r" b="b"/>
              <a:pathLst>
                <a:path w="459740" h="459739">
                  <a:moveTo>
                    <a:pt x="428599" y="0"/>
                  </a:moveTo>
                  <a:lnTo>
                    <a:pt x="30619" y="0"/>
                  </a:lnTo>
                  <a:lnTo>
                    <a:pt x="18698" y="2405"/>
                  </a:lnTo>
                  <a:lnTo>
                    <a:pt x="8966" y="8966"/>
                  </a:lnTo>
                  <a:lnTo>
                    <a:pt x="2405" y="18698"/>
                  </a:lnTo>
                  <a:lnTo>
                    <a:pt x="0" y="30619"/>
                  </a:lnTo>
                  <a:lnTo>
                    <a:pt x="0" y="428599"/>
                  </a:lnTo>
                  <a:lnTo>
                    <a:pt x="2405" y="440520"/>
                  </a:lnTo>
                  <a:lnTo>
                    <a:pt x="8966" y="450253"/>
                  </a:lnTo>
                  <a:lnTo>
                    <a:pt x="18698" y="456813"/>
                  </a:lnTo>
                  <a:lnTo>
                    <a:pt x="30619" y="459219"/>
                  </a:lnTo>
                  <a:lnTo>
                    <a:pt x="428599" y="459219"/>
                  </a:lnTo>
                  <a:lnTo>
                    <a:pt x="440520" y="456813"/>
                  </a:lnTo>
                  <a:lnTo>
                    <a:pt x="450253" y="450253"/>
                  </a:lnTo>
                  <a:lnTo>
                    <a:pt x="456813" y="440520"/>
                  </a:lnTo>
                  <a:lnTo>
                    <a:pt x="459219" y="428599"/>
                  </a:lnTo>
                  <a:lnTo>
                    <a:pt x="459219" y="30619"/>
                  </a:lnTo>
                  <a:lnTo>
                    <a:pt x="456813" y="18698"/>
                  </a:lnTo>
                  <a:lnTo>
                    <a:pt x="450253" y="8966"/>
                  </a:lnTo>
                  <a:lnTo>
                    <a:pt x="440520" y="2405"/>
                  </a:lnTo>
                  <a:lnTo>
                    <a:pt x="428599"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pic>
          <p:nvPicPr>
            <p:cNvPr id="6" name="object 6" descr="preencoded.png"/>
            <p:cNvPicPr/>
            <p:nvPr/>
          </p:nvPicPr>
          <p:blipFill>
            <a:blip r:embed="rId3" cstate="print"/>
            <a:stretch>
              <a:fillRect/>
            </a:stretch>
          </p:blipFill>
          <p:spPr>
            <a:xfrm>
              <a:off x="870292" y="4205287"/>
              <a:ext cx="306095" cy="382663"/>
            </a:xfrm>
            <a:prstGeom prst="rect">
              <a:avLst/>
            </a:prstGeom>
          </p:spPr>
        </p:pic>
      </p:grpSp>
      <p:grpSp>
        <p:nvGrpSpPr>
          <p:cNvPr id="7" name="object 7"/>
          <p:cNvGrpSpPr/>
          <p:nvPr/>
        </p:nvGrpSpPr>
        <p:grpSpPr>
          <a:xfrm>
            <a:off x="6202362" y="3472557"/>
            <a:ext cx="383117" cy="383117"/>
            <a:chOff x="7442834" y="4167069"/>
            <a:chExt cx="459740" cy="459740"/>
          </a:xfrm>
        </p:grpSpPr>
        <p:sp>
          <p:nvSpPr>
            <p:cNvPr id="8" name="object 8"/>
            <p:cNvSpPr/>
            <p:nvPr/>
          </p:nvSpPr>
          <p:spPr>
            <a:xfrm>
              <a:off x="7442834" y="4167069"/>
              <a:ext cx="459740" cy="459740"/>
            </a:xfrm>
            <a:custGeom>
              <a:avLst/>
              <a:gdLst/>
              <a:ahLst/>
              <a:cxnLst/>
              <a:rect l="l" t="t" r="r" b="b"/>
              <a:pathLst>
                <a:path w="459740" h="459739">
                  <a:moveTo>
                    <a:pt x="428599" y="0"/>
                  </a:moveTo>
                  <a:lnTo>
                    <a:pt x="30619" y="0"/>
                  </a:lnTo>
                  <a:lnTo>
                    <a:pt x="18698" y="2405"/>
                  </a:lnTo>
                  <a:lnTo>
                    <a:pt x="8966" y="8966"/>
                  </a:lnTo>
                  <a:lnTo>
                    <a:pt x="2405" y="18698"/>
                  </a:lnTo>
                  <a:lnTo>
                    <a:pt x="0" y="30619"/>
                  </a:lnTo>
                  <a:lnTo>
                    <a:pt x="0" y="428599"/>
                  </a:lnTo>
                  <a:lnTo>
                    <a:pt x="2405" y="440520"/>
                  </a:lnTo>
                  <a:lnTo>
                    <a:pt x="8966" y="450253"/>
                  </a:lnTo>
                  <a:lnTo>
                    <a:pt x="18698" y="456813"/>
                  </a:lnTo>
                  <a:lnTo>
                    <a:pt x="30619" y="459219"/>
                  </a:lnTo>
                  <a:lnTo>
                    <a:pt x="428599" y="459219"/>
                  </a:lnTo>
                  <a:lnTo>
                    <a:pt x="440520" y="456813"/>
                  </a:lnTo>
                  <a:lnTo>
                    <a:pt x="450253" y="450253"/>
                  </a:lnTo>
                  <a:lnTo>
                    <a:pt x="456813" y="440520"/>
                  </a:lnTo>
                  <a:lnTo>
                    <a:pt x="459219" y="428599"/>
                  </a:lnTo>
                  <a:lnTo>
                    <a:pt x="459219" y="30619"/>
                  </a:lnTo>
                  <a:lnTo>
                    <a:pt x="456813" y="18698"/>
                  </a:lnTo>
                  <a:lnTo>
                    <a:pt x="450253" y="8966"/>
                  </a:lnTo>
                  <a:lnTo>
                    <a:pt x="440520" y="2405"/>
                  </a:lnTo>
                  <a:lnTo>
                    <a:pt x="428599"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pic>
          <p:nvPicPr>
            <p:cNvPr id="9" name="object 9" descr="preencoded.png"/>
            <p:cNvPicPr/>
            <p:nvPr/>
          </p:nvPicPr>
          <p:blipFill>
            <a:blip r:embed="rId4" cstate="print"/>
            <a:stretch>
              <a:fillRect/>
            </a:stretch>
          </p:blipFill>
          <p:spPr>
            <a:xfrm>
              <a:off x="7519332" y="4205287"/>
              <a:ext cx="306102" cy="382663"/>
            </a:xfrm>
            <a:prstGeom prst="rect">
              <a:avLst/>
            </a:prstGeom>
          </p:spPr>
        </p:pic>
      </p:grpSp>
      <p:grpSp>
        <p:nvGrpSpPr>
          <p:cNvPr id="10" name="object 10"/>
          <p:cNvGrpSpPr/>
          <p:nvPr/>
        </p:nvGrpSpPr>
        <p:grpSpPr>
          <a:xfrm>
            <a:off x="661491" y="5055693"/>
            <a:ext cx="383117" cy="383117"/>
            <a:chOff x="793789" y="6066832"/>
            <a:chExt cx="459740" cy="459740"/>
          </a:xfrm>
        </p:grpSpPr>
        <p:sp>
          <p:nvSpPr>
            <p:cNvPr id="11" name="object 11"/>
            <p:cNvSpPr/>
            <p:nvPr/>
          </p:nvSpPr>
          <p:spPr>
            <a:xfrm>
              <a:off x="793789" y="6066832"/>
              <a:ext cx="459740" cy="459740"/>
            </a:xfrm>
            <a:custGeom>
              <a:avLst/>
              <a:gdLst/>
              <a:ahLst/>
              <a:cxnLst/>
              <a:rect l="l" t="t" r="r" b="b"/>
              <a:pathLst>
                <a:path w="459740" h="459740">
                  <a:moveTo>
                    <a:pt x="428599" y="0"/>
                  </a:moveTo>
                  <a:lnTo>
                    <a:pt x="30619" y="0"/>
                  </a:lnTo>
                  <a:lnTo>
                    <a:pt x="18698" y="2405"/>
                  </a:lnTo>
                  <a:lnTo>
                    <a:pt x="8966" y="8966"/>
                  </a:lnTo>
                  <a:lnTo>
                    <a:pt x="2405" y="18698"/>
                  </a:lnTo>
                  <a:lnTo>
                    <a:pt x="0" y="30619"/>
                  </a:lnTo>
                  <a:lnTo>
                    <a:pt x="0" y="428599"/>
                  </a:lnTo>
                  <a:lnTo>
                    <a:pt x="2405" y="440520"/>
                  </a:lnTo>
                  <a:lnTo>
                    <a:pt x="8966" y="450253"/>
                  </a:lnTo>
                  <a:lnTo>
                    <a:pt x="18698" y="456813"/>
                  </a:lnTo>
                  <a:lnTo>
                    <a:pt x="30619" y="459219"/>
                  </a:lnTo>
                  <a:lnTo>
                    <a:pt x="428599" y="459219"/>
                  </a:lnTo>
                  <a:lnTo>
                    <a:pt x="440520" y="456813"/>
                  </a:lnTo>
                  <a:lnTo>
                    <a:pt x="450253" y="450253"/>
                  </a:lnTo>
                  <a:lnTo>
                    <a:pt x="456813" y="440520"/>
                  </a:lnTo>
                  <a:lnTo>
                    <a:pt x="459219" y="428599"/>
                  </a:lnTo>
                  <a:lnTo>
                    <a:pt x="459219" y="30619"/>
                  </a:lnTo>
                  <a:lnTo>
                    <a:pt x="456813" y="18698"/>
                  </a:lnTo>
                  <a:lnTo>
                    <a:pt x="450253" y="8966"/>
                  </a:lnTo>
                  <a:lnTo>
                    <a:pt x="440520" y="2405"/>
                  </a:lnTo>
                  <a:lnTo>
                    <a:pt x="428599"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pic>
          <p:nvPicPr>
            <p:cNvPr id="12" name="object 12" descr="preencoded.png"/>
            <p:cNvPicPr/>
            <p:nvPr/>
          </p:nvPicPr>
          <p:blipFill>
            <a:blip r:embed="rId5" cstate="print"/>
            <a:stretch>
              <a:fillRect/>
            </a:stretch>
          </p:blipFill>
          <p:spPr>
            <a:xfrm>
              <a:off x="870292" y="6105055"/>
              <a:ext cx="306095" cy="382660"/>
            </a:xfrm>
            <a:prstGeom prst="rect">
              <a:avLst/>
            </a:prstGeom>
          </p:spPr>
        </p:pic>
      </p:grpSp>
      <p:sp>
        <p:nvSpPr>
          <p:cNvPr id="13" name="object 13"/>
          <p:cNvSpPr txBox="1"/>
          <p:nvPr/>
        </p:nvSpPr>
        <p:spPr>
          <a:xfrm>
            <a:off x="1203652" y="3511656"/>
            <a:ext cx="4351867" cy="2622706"/>
          </a:xfrm>
          <a:prstGeom prst="rect">
            <a:avLst/>
          </a:prstGeom>
        </p:spPr>
        <p:txBody>
          <a:bodyPr vert="horz" wrap="square" lIns="0" tIns="11113" rIns="0" bIns="0" rtlCol="0">
            <a:spAutoFit/>
          </a:bodyPr>
          <a:lstStyle/>
          <a:p>
            <a:pPr marL="10583" defTabSz="761970">
              <a:spcBef>
                <a:spcPts val="87"/>
              </a:spcBef>
            </a:pPr>
            <a:r>
              <a:rPr sz="1667" kern="0">
                <a:solidFill>
                  <a:srgbClr val="D3D3D1"/>
                </a:solidFill>
                <a:latin typeface="Trebuchet MS"/>
                <a:cs typeface="Trebuchet MS"/>
              </a:rPr>
              <a:t>Priority</a:t>
            </a:r>
            <a:r>
              <a:rPr sz="1667" kern="0" spc="-42">
                <a:solidFill>
                  <a:srgbClr val="D3D3D1"/>
                </a:solidFill>
                <a:latin typeface="Trebuchet MS"/>
                <a:cs typeface="Trebuchet MS"/>
              </a:rPr>
              <a:t> </a:t>
            </a:r>
            <a:r>
              <a:rPr sz="1667" kern="0" spc="-8">
                <a:solidFill>
                  <a:srgbClr val="D3D3D1"/>
                </a:solidFill>
                <a:latin typeface="Trebuchet MS"/>
                <a:cs typeface="Trebuchet MS"/>
              </a:rPr>
              <a:t>Recipients</a:t>
            </a:r>
            <a:endParaRPr sz="1667" kern="0">
              <a:solidFill>
                <a:sysClr val="windowText" lastClr="000000"/>
              </a:solidFill>
              <a:latin typeface="Trebuchet MS"/>
              <a:cs typeface="Trebuchet MS"/>
            </a:endParaRPr>
          </a:p>
          <a:p>
            <a:pPr marL="10583" marR="155569" defTabSz="761970">
              <a:lnSpc>
                <a:spcPct val="135000"/>
              </a:lnSpc>
              <a:spcBef>
                <a:spcPts val="771"/>
              </a:spcBef>
            </a:pPr>
            <a:r>
              <a:rPr sz="1333" kern="0">
                <a:solidFill>
                  <a:srgbClr val="D3D3D1"/>
                </a:solidFill>
                <a:latin typeface="Trebuchet MS"/>
                <a:cs typeface="Trebuchet MS"/>
              </a:rPr>
              <a:t>Minority,</a:t>
            </a:r>
            <a:r>
              <a:rPr sz="1333" kern="0" spc="-33">
                <a:solidFill>
                  <a:srgbClr val="D3D3D1"/>
                </a:solidFill>
                <a:latin typeface="Trebuchet MS"/>
                <a:cs typeface="Trebuchet MS"/>
              </a:rPr>
              <a:t> </a:t>
            </a:r>
            <a:r>
              <a:rPr sz="1333" kern="0">
                <a:solidFill>
                  <a:srgbClr val="D3D3D1"/>
                </a:solidFill>
                <a:latin typeface="Trebuchet MS"/>
                <a:cs typeface="Trebuchet MS"/>
              </a:rPr>
              <a:t>veteran,</a:t>
            </a:r>
            <a:r>
              <a:rPr sz="1333" kern="0" spc="-42">
                <a:solidFill>
                  <a:srgbClr val="D3D3D1"/>
                </a:solidFill>
                <a:latin typeface="Trebuchet MS"/>
                <a:cs typeface="Trebuchet MS"/>
              </a:rPr>
              <a:t> </a:t>
            </a:r>
            <a:r>
              <a:rPr sz="1333" kern="0">
                <a:solidFill>
                  <a:srgbClr val="D3D3D1"/>
                </a:solidFill>
                <a:latin typeface="Trebuchet MS"/>
                <a:cs typeface="Trebuchet MS"/>
              </a:rPr>
              <a:t>or</a:t>
            </a:r>
            <a:r>
              <a:rPr sz="1333" kern="0" spc="-62">
                <a:solidFill>
                  <a:srgbClr val="D3D3D1"/>
                </a:solidFill>
                <a:latin typeface="Trebuchet MS"/>
                <a:cs typeface="Trebuchet MS"/>
              </a:rPr>
              <a:t> </a:t>
            </a:r>
            <a:r>
              <a:rPr sz="1333" kern="0" spc="-12">
                <a:solidFill>
                  <a:srgbClr val="D3D3D1"/>
                </a:solidFill>
                <a:latin typeface="Trebuchet MS"/>
                <a:cs typeface="Trebuchet MS"/>
              </a:rPr>
              <a:t>woman-</a:t>
            </a:r>
            <a:r>
              <a:rPr sz="1333" kern="0">
                <a:solidFill>
                  <a:srgbClr val="D3D3D1"/>
                </a:solidFill>
                <a:latin typeface="Trebuchet MS"/>
                <a:cs typeface="Trebuchet MS"/>
              </a:rPr>
              <a:t>owned</a:t>
            </a:r>
            <a:r>
              <a:rPr sz="1333" kern="0" spc="-42">
                <a:solidFill>
                  <a:srgbClr val="D3D3D1"/>
                </a:solidFill>
                <a:latin typeface="Trebuchet MS"/>
                <a:cs typeface="Trebuchet MS"/>
              </a:rPr>
              <a:t> </a:t>
            </a:r>
            <a:r>
              <a:rPr sz="1333" kern="0">
                <a:solidFill>
                  <a:srgbClr val="D3D3D1"/>
                </a:solidFill>
                <a:latin typeface="Trebuchet MS"/>
                <a:cs typeface="Trebuchet MS"/>
              </a:rPr>
              <a:t>businesses</a:t>
            </a:r>
            <a:r>
              <a:rPr sz="1333" kern="0" spc="-46">
                <a:solidFill>
                  <a:srgbClr val="D3D3D1"/>
                </a:solidFill>
                <a:latin typeface="Trebuchet MS"/>
                <a:cs typeface="Trebuchet MS"/>
              </a:rPr>
              <a:t> </a:t>
            </a:r>
            <a:r>
              <a:rPr sz="1333" kern="0" spc="-8">
                <a:solidFill>
                  <a:srgbClr val="D3D3D1"/>
                </a:solidFill>
                <a:latin typeface="Trebuchet MS"/>
                <a:cs typeface="Trebuchet MS"/>
              </a:rPr>
              <a:t>receive preference.</a:t>
            </a:r>
            <a:r>
              <a:rPr sz="1333" kern="0" spc="-33">
                <a:solidFill>
                  <a:srgbClr val="D3D3D1"/>
                </a:solidFill>
                <a:latin typeface="Trebuchet MS"/>
                <a:cs typeface="Trebuchet MS"/>
              </a:rPr>
              <a:t> </a:t>
            </a:r>
            <a:r>
              <a:rPr sz="1333" kern="0">
                <a:solidFill>
                  <a:srgbClr val="D3D3D1"/>
                </a:solidFill>
                <a:latin typeface="Trebuchet MS"/>
                <a:cs typeface="Trebuchet MS"/>
              </a:rPr>
              <a:t>ADA</a:t>
            </a:r>
            <a:r>
              <a:rPr sz="1333" kern="0" spc="-21">
                <a:solidFill>
                  <a:srgbClr val="D3D3D1"/>
                </a:solidFill>
                <a:latin typeface="Trebuchet MS"/>
                <a:cs typeface="Trebuchet MS"/>
              </a:rPr>
              <a:t> </a:t>
            </a:r>
            <a:r>
              <a:rPr sz="1333" kern="0" spc="-8">
                <a:solidFill>
                  <a:srgbClr val="D3D3D1"/>
                </a:solidFill>
                <a:latin typeface="Trebuchet MS"/>
                <a:cs typeface="Trebuchet MS"/>
              </a:rPr>
              <a:t>accommodations</a:t>
            </a:r>
            <a:r>
              <a:rPr sz="1333" kern="0" spc="-25">
                <a:solidFill>
                  <a:srgbClr val="D3D3D1"/>
                </a:solidFill>
                <a:latin typeface="Trebuchet MS"/>
                <a:cs typeface="Trebuchet MS"/>
              </a:rPr>
              <a:t> </a:t>
            </a:r>
            <a:r>
              <a:rPr sz="1333" kern="0">
                <a:solidFill>
                  <a:srgbClr val="D3D3D1"/>
                </a:solidFill>
                <a:latin typeface="Trebuchet MS"/>
                <a:cs typeface="Trebuchet MS"/>
              </a:rPr>
              <a:t>and</a:t>
            </a:r>
            <a:r>
              <a:rPr sz="1333" kern="0" spc="-25">
                <a:solidFill>
                  <a:srgbClr val="D3D3D1"/>
                </a:solidFill>
                <a:latin typeface="Trebuchet MS"/>
                <a:cs typeface="Trebuchet MS"/>
              </a:rPr>
              <a:t> </a:t>
            </a:r>
            <a:r>
              <a:rPr sz="1333" kern="0">
                <a:solidFill>
                  <a:srgbClr val="D3D3D1"/>
                </a:solidFill>
                <a:latin typeface="Trebuchet MS"/>
                <a:cs typeface="Trebuchet MS"/>
              </a:rPr>
              <a:t>murals</a:t>
            </a:r>
            <a:r>
              <a:rPr sz="1333" kern="0" spc="-21">
                <a:solidFill>
                  <a:srgbClr val="D3D3D1"/>
                </a:solidFill>
                <a:latin typeface="Trebuchet MS"/>
                <a:cs typeface="Trebuchet MS"/>
              </a:rPr>
              <a:t> </a:t>
            </a:r>
            <a:r>
              <a:rPr sz="1333" kern="0" spc="-17">
                <a:solidFill>
                  <a:srgbClr val="D3D3D1"/>
                </a:solidFill>
                <a:latin typeface="Trebuchet MS"/>
                <a:cs typeface="Trebuchet MS"/>
              </a:rPr>
              <a:t>also </a:t>
            </a:r>
            <a:r>
              <a:rPr sz="1333" kern="0" spc="-8">
                <a:solidFill>
                  <a:srgbClr val="D3D3D1"/>
                </a:solidFill>
                <a:latin typeface="Trebuchet MS"/>
                <a:cs typeface="Trebuchet MS"/>
              </a:rPr>
              <a:t>prioritized.</a:t>
            </a:r>
            <a:endParaRPr sz="1333" kern="0">
              <a:solidFill>
                <a:sysClr val="windowText" lastClr="000000"/>
              </a:solidFill>
              <a:latin typeface="Trebuchet MS"/>
              <a:cs typeface="Trebuchet MS"/>
            </a:endParaRPr>
          </a:p>
          <a:p>
            <a:pPr defTabSz="761970"/>
            <a:endParaRPr sz="1333" kern="0">
              <a:solidFill>
                <a:sysClr val="windowText" lastClr="000000"/>
              </a:solidFill>
              <a:latin typeface="Trebuchet MS"/>
              <a:cs typeface="Trebuchet MS"/>
            </a:endParaRPr>
          </a:p>
          <a:p>
            <a:pPr defTabSz="761970">
              <a:spcBef>
                <a:spcPts val="1004"/>
              </a:spcBef>
            </a:pPr>
            <a:endParaRPr sz="1333" kern="0">
              <a:solidFill>
                <a:sysClr val="windowText" lastClr="000000"/>
              </a:solidFill>
              <a:latin typeface="Trebuchet MS"/>
              <a:cs typeface="Trebuchet MS"/>
            </a:endParaRPr>
          </a:p>
          <a:p>
            <a:pPr marL="10583" defTabSz="761970"/>
            <a:r>
              <a:rPr sz="1667" kern="0">
                <a:solidFill>
                  <a:srgbClr val="D3D3D1"/>
                </a:solidFill>
                <a:latin typeface="Trebuchet MS"/>
                <a:cs typeface="Trebuchet MS"/>
              </a:rPr>
              <a:t>Selection</a:t>
            </a:r>
            <a:r>
              <a:rPr sz="1667" kern="0" spc="-46">
                <a:solidFill>
                  <a:srgbClr val="D3D3D1"/>
                </a:solidFill>
                <a:latin typeface="Trebuchet MS"/>
                <a:cs typeface="Trebuchet MS"/>
              </a:rPr>
              <a:t> </a:t>
            </a:r>
            <a:r>
              <a:rPr sz="1667" kern="0" spc="-8">
                <a:solidFill>
                  <a:srgbClr val="D3D3D1"/>
                </a:solidFill>
                <a:latin typeface="Trebuchet MS"/>
                <a:cs typeface="Trebuchet MS"/>
              </a:rPr>
              <a:t>Process</a:t>
            </a:r>
            <a:endParaRPr sz="1667" kern="0">
              <a:solidFill>
                <a:sysClr val="windowText" lastClr="000000"/>
              </a:solidFill>
              <a:latin typeface="Trebuchet MS"/>
              <a:cs typeface="Trebuchet MS"/>
            </a:endParaRPr>
          </a:p>
          <a:p>
            <a:pPr marL="10583" marR="4233" defTabSz="761970">
              <a:lnSpc>
                <a:spcPct val="135000"/>
              </a:lnSpc>
              <a:spcBef>
                <a:spcPts val="775"/>
              </a:spcBef>
            </a:pPr>
            <a:r>
              <a:rPr sz="1333" kern="0" spc="-8">
                <a:solidFill>
                  <a:srgbClr val="D3D3D1"/>
                </a:solidFill>
                <a:latin typeface="Trebuchet MS"/>
                <a:cs typeface="Trebuchet MS"/>
              </a:rPr>
              <a:t>Competitive</a:t>
            </a:r>
            <a:r>
              <a:rPr sz="1333" kern="0" spc="-71">
                <a:solidFill>
                  <a:srgbClr val="D3D3D1"/>
                </a:solidFill>
                <a:latin typeface="Trebuchet MS"/>
                <a:cs typeface="Trebuchet MS"/>
              </a:rPr>
              <a:t> </a:t>
            </a:r>
            <a:r>
              <a:rPr sz="1333" kern="0">
                <a:solidFill>
                  <a:srgbClr val="D3D3D1"/>
                </a:solidFill>
                <a:latin typeface="Trebuchet MS"/>
                <a:cs typeface="Trebuchet MS"/>
              </a:rPr>
              <a:t>application</a:t>
            </a:r>
            <a:r>
              <a:rPr sz="1333" kern="0" spc="-46">
                <a:solidFill>
                  <a:srgbClr val="D3D3D1"/>
                </a:solidFill>
                <a:latin typeface="Trebuchet MS"/>
                <a:cs typeface="Trebuchet MS"/>
              </a:rPr>
              <a:t> </a:t>
            </a:r>
            <a:r>
              <a:rPr sz="1333" kern="0">
                <a:solidFill>
                  <a:srgbClr val="D3D3D1"/>
                </a:solidFill>
                <a:latin typeface="Trebuchet MS"/>
                <a:cs typeface="Trebuchet MS"/>
              </a:rPr>
              <a:t>process-</a:t>
            </a:r>
            <a:r>
              <a:rPr sz="1333" kern="0" spc="-79">
                <a:solidFill>
                  <a:srgbClr val="D3D3D1"/>
                </a:solidFill>
                <a:latin typeface="Trebuchet MS"/>
                <a:cs typeface="Trebuchet MS"/>
              </a:rPr>
              <a:t> </a:t>
            </a:r>
            <a:r>
              <a:rPr sz="1333" kern="0">
                <a:solidFill>
                  <a:srgbClr val="D3D3D1"/>
                </a:solidFill>
                <a:latin typeface="Trebuchet MS"/>
                <a:cs typeface="Trebuchet MS"/>
              </a:rPr>
              <a:t>reviewed</a:t>
            </a:r>
            <a:r>
              <a:rPr sz="1333" kern="0" spc="-58">
                <a:solidFill>
                  <a:srgbClr val="D3D3D1"/>
                </a:solidFill>
                <a:latin typeface="Trebuchet MS"/>
                <a:cs typeface="Trebuchet MS"/>
              </a:rPr>
              <a:t> </a:t>
            </a:r>
            <a:r>
              <a:rPr sz="1333" kern="0">
                <a:solidFill>
                  <a:srgbClr val="D3D3D1"/>
                </a:solidFill>
                <a:latin typeface="Trebuchet MS"/>
                <a:cs typeface="Trebuchet MS"/>
              </a:rPr>
              <a:t>and</a:t>
            </a:r>
            <a:r>
              <a:rPr sz="1333" kern="0" spc="-54">
                <a:solidFill>
                  <a:srgbClr val="D3D3D1"/>
                </a:solidFill>
                <a:latin typeface="Trebuchet MS"/>
                <a:cs typeface="Trebuchet MS"/>
              </a:rPr>
              <a:t> </a:t>
            </a:r>
            <a:r>
              <a:rPr sz="1333" kern="0">
                <a:solidFill>
                  <a:srgbClr val="D3D3D1"/>
                </a:solidFill>
                <a:latin typeface="Trebuchet MS"/>
                <a:cs typeface="Trebuchet MS"/>
              </a:rPr>
              <a:t>scored</a:t>
            </a:r>
            <a:r>
              <a:rPr sz="1333" kern="0" spc="-79">
                <a:solidFill>
                  <a:srgbClr val="D3D3D1"/>
                </a:solidFill>
                <a:latin typeface="Trebuchet MS"/>
                <a:cs typeface="Trebuchet MS"/>
              </a:rPr>
              <a:t> </a:t>
            </a:r>
            <a:r>
              <a:rPr sz="1333" kern="0" spc="-21">
                <a:solidFill>
                  <a:srgbClr val="D3D3D1"/>
                </a:solidFill>
                <a:latin typeface="Trebuchet MS"/>
                <a:cs typeface="Trebuchet MS"/>
              </a:rPr>
              <a:t>by </a:t>
            </a:r>
            <a:r>
              <a:rPr sz="1333" kern="0">
                <a:solidFill>
                  <a:srgbClr val="D3D3D1"/>
                </a:solidFill>
                <a:latin typeface="Trebuchet MS"/>
                <a:cs typeface="Trebuchet MS"/>
              </a:rPr>
              <a:t>internal</a:t>
            </a:r>
            <a:r>
              <a:rPr sz="1333" kern="0" spc="-37">
                <a:solidFill>
                  <a:srgbClr val="D3D3D1"/>
                </a:solidFill>
                <a:latin typeface="Trebuchet MS"/>
                <a:cs typeface="Trebuchet MS"/>
              </a:rPr>
              <a:t> </a:t>
            </a:r>
            <a:r>
              <a:rPr sz="1333" kern="0">
                <a:solidFill>
                  <a:srgbClr val="D3D3D1"/>
                </a:solidFill>
                <a:latin typeface="Trebuchet MS"/>
                <a:cs typeface="Trebuchet MS"/>
              </a:rPr>
              <a:t>and</a:t>
            </a:r>
            <a:r>
              <a:rPr sz="1333" kern="0" spc="-46">
                <a:solidFill>
                  <a:srgbClr val="D3D3D1"/>
                </a:solidFill>
                <a:latin typeface="Trebuchet MS"/>
                <a:cs typeface="Trebuchet MS"/>
              </a:rPr>
              <a:t> </a:t>
            </a:r>
            <a:r>
              <a:rPr sz="1333" kern="0">
                <a:solidFill>
                  <a:srgbClr val="D3D3D1"/>
                </a:solidFill>
                <a:latin typeface="Trebuchet MS"/>
                <a:cs typeface="Trebuchet MS"/>
              </a:rPr>
              <a:t>external</a:t>
            </a:r>
            <a:r>
              <a:rPr sz="1333" kern="0" spc="-37">
                <a:solidFill>
                  <a:srgbClr val="D3D3D1"/>
                </a:solidFill>
                <a:latin typeface="Trebuchet MS"/>
                <a:cs typeface="Trebuchet MS"/>
              </a:rPr>
              <a:t> </a:t>
            </a:r>
            <a:r>
              <a:rPr sz="1333" kern="0" spc="-8">
                <a:solidFill>
                  <a:srgbClr val="D3D3D1"/>
                </a:solidFill>
                <a:latin typeface="Trebuchet MS"/>
                <a:cs typeface="Trebuchet MS"/>
              </a:rPr>
              <a:t>stakeholders.</a:t>
            </a:r>
            <a:endParaRPr sz="1333" kern="0">
              <a:solidFill>
                <a:sysClr val="windowText" lastClr="000000"/>
              </a:solidFill>
              <a:latin typeface="Trebuchet MS"/>
              <a:cs typeface="Trebuchet MS"/>
            </a:endParaRPr>
          </a:p>
        </p:txBody>
      </p:sp>
      <p:grpSp>
        <p:nvGrpSpPr>
          <p:cNvPr id="14" name="object 14"/>
          <p:cNvGrpSpPr/>
          <p:nvPr/>
        </p:nvGrpSpPr>
        <p:grpSpPr>
          <a:xfrm>
            <a:off x="6202362" y="5055693"/>
            <a:ext cx="383117" cy="383117"/>
            <a:chOff x="7442834" y="6066832"/>
            <a:chExt cx="459740" cy="459740"/>
          </a:xfrm>
        </p:grpSpPr>
        <p:sp>
          <p:nvSpPr>
            <p:cNvPr id="15" name="object 15"/>
            <p:cNvSpPr/>
            <p:nvPr/>
          </p:nvSpPr>
          <p:spPr>
            <a:xfrm>
              <a:off x="7442834" y="6066832"/>
              <a:ext cx="459740" cy="459740"/>
            </a:xfrm>
            <a:custGeom>
              <a:avLst/>
              <a:gdLst/>
              <a:ahLst/>
              <a:cxnLst/>
              <a:rect l="l" t="t" r="r" b="b"/>
              <a:pathLst>
                <a:path w="459740" h="459740">
                  <a:moveTo>
                    <a:pt x="428599" y="0"/>
                  </a:moveTo>
                  <a:lnTo>
                    <a:pt x="30619" y="0"/>
                  </a:lnTo>
                  <a:lnTo>
                    <a:pt x="18698" y="2405"/>
                  </a:lnTo>
                  <a:lnTo>
                    <a:pt x="8966" y="8966"/>
                  </a:lnTo>
                  <a:lnTo>
                    <a:pt x="2405" y="18698"/>
                  </a:lnTo>
                  <a:lnTo>
                    <a:pt x="0" y="30619"/>
                  </a:lnTo>
                  <a:lnTo>
                    <a:pt x="0" y="428599"/>
                  </a:lnTo>
                  <a:lnTo>
                    <a:pt x="2405" y="440520"/>
                  </a:lnTo>
                  <a:lnTo>
                    <a:pt x="8966" y="450253"/>
                  </a:lnTo>
                  <a:lnTo>
                    <a:pt x="18698" y="456813"/>
                  </a:lnTo>
                  <a:lnTo>
                    <a:pt x="30619" y="459219"/>
                  </a:lnTo>
                  <a:lnTo>
                    <a:pt x="428599" y="459219"/>
                  </a:lnTo>
                  <a:lnTo>
                    <a:pt x="440520" y="456813"/>
                  </a:lnTo>
                  <a:lnTo>
                    <a:pt x="450253" y="450253"/>
                  </a:lnTo>
                  <a:lnTo>
                    <a:pt x="456813" y="440520"/>
                  </a:lnTo>
                  <a:lnTo>
                    <a:pt x="459219" y="428599"/>
                  </a:lnTo>
                  <a:lnTo>
                    <a:pt x="459219" y="30619"/>
                  </a:lnTo>
                  <a:lnTo>
                    <a:pt x="456813" y="18698"/>
                  </a:lnTo>
                  <a:lnTo>
                    <a:pt x="450253" y="8966"/>
                  </a:lnTo>
                  <a:lnTo>
                    <a:pt x="440520" y="2405"/>
                  </a:lnTo>
                  <a:lnTo>
                    <a:pt x="428599"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pic>
          <p:nvPicPr>
            <p:cNvPr id="16" name="object 16" descr="preencoded.png"/>
            <p:cNvPicPr/>
            <p:nvPr/>
          </p:nvPicPr>
          <p:blipFill>
            <a:blip r:embed="rId6" cstate="print"/>
            <a:stretch>
              <a:fillRect/>
            </a:stretch>
          </p:blipFill>
          <p:spPr>
            <a:xfrm>
              <a:off x="7519332" y="6105055"/>
              <a:ext cx="306102" cy="382660"/>
            </a:xfrm>
            <a:prstGeom prst="rect">
              <a:avLst/>
            </a:prstGeom>
          </p:spPr>
        </p:pic>
      </p:grpSp>
      <p:sp>
        <p:nvSpPr>
          <p:cNvPr id="17" name="object 17"/>
          <p:cNvSpPr txBox="1"/>
          <p:nvPr/>
        </p:nvSpPr>
        <p:spPr>
          <a:xfrm>
            <a:off x="6744525" y="3509613"/>
            <a:ext cx="4545542" cy="1171219"/>
          </a:xfrm>
          <a:prstGeom prst="rect">
            <a:avLst/>
          </a:prstGeom>
        </p:spPr>
        <p:txBody>
          <a:bodyPr vert="horz" wrap="square" lIns="0" tIns="11113" rIns="0" bIns="0" rtlCol="0">
            <a:spAutoFit/>
          </a:bodyPr>
          <a:lstStyle/>
          <a:p>
            <a:pPr marL="10583" defTabSz="761970">
              <a:spcBef>
                <a:spcPts val="87"/>
              </a:spcBef>
            </a:pPr>
            <a:r>
              <a:rPr sz="1667" kern="0">
                <a:solidFill>
                  <a:srgbClr val="D3D3D1"/>
                </a:solidFill>
                <a:latin typeface="Trebuchet MS"/>
                <a:cs typeface="Trebuchet MS"/>
              </a:rPr>
              <a:t>Financial</a:t>
            </a:r>
            <a:r>
              <a:rPr sz="1667" kern="0" spc="-42">
                <a:solidFill>
                  <a:srgbClr val="D3D3D1"/>
                </a:solidFill>
                <a:latin typeface="Trebuchet MS"/>
                <a:cs typeface="Trebuchet MS"/>
              </a:rPr>
              <a:t> </a:t>
            </a:r>
            <a:r>
              <a:rPr sz="1667" kern="0" spc="-8">
                <a:solidFill>
                  <a:srgbClr val="D3D3D1"/>
                </a:solidFill>
                <a:latin typeface="Trebuchet MS"/>
                <a:cs typeface="Trebuchet MS"/>
              </a:rPr>
              <a:t>Structure</a:t>
            </a:r>
            <a:endParaRPr sz="1667" kern="0">
              <a:solidFill>
                <a:sysClr val="windowText" lastClr="000000"/>
              </a:solidFill>
              <a:latin typeface="Trebuchet MS"/>
              <a:cs typeface="Trebuchet MS"/>
            </a:endParaRPr>
          </a:p>
          <a:p>
            <a:pPr marL="10583" marR="4233" defTabSz="761970">
              <a:lnSpc>
                <a:spcPct val="135300"/>
              </a:lnSpc>
              <a:spcBef>
                <a:spcPts val="766"/>
              </a:spcBef>
            </a:pPr>
            <a:r>
              <a:rPr sz="1333" kern="0">
                <a:solidFill>
                  <a:srgbClr val="D3D3D1"/>
                </a:solidFill>
                <a:latin typeface="Trebuchet MS"/>
                <a:cs typeface="Trebuchet MS"/>
              </a:rPr>
              <a:t>Up</a:t>
            </a:r>
            <a:r>
              <a:rPr sz="1333" kern="0" spc="-58">
                <a:solidFill>
                  <a:srgbClr val="D3D3D1"/>
                </a:solidFill>
                <a:latin typeface="Trebuchet MS"/>
                <a:cs typeface="Trebuchet MS"/>
              </a:rPr>
              <a:t> </a:t>
            </a:r>
            <a:r>
              <a:rPr sz="1333" kern="0">
                <a:solidFill>
                  <a:srgbClr val="D3D3D1"/>
                </a:solidFill>
                <a:latin typeface="Trebuchet MS"/>
                <a:cs typeface="Trebuchet MS"/>
              </a:rPr>
              <a:t>to</a:t>
            </a:r>
            <a:r>
              <a:rPr sz="1333" kern="0" spc="-67">
                <a:solidFill>
                  <a:srgbClr val="D3D3D1"/>
                </a:solidFill>
                <a:latin typeface="Trebuchet MS"/>
                <a:cs typeface="Trebuchet MS"/>
              </a:rPr>
              <a:t> </a:t>
            </a:r>
            <a:r>
              <a:rPr sz="1333" kern="0">
                <a:solidFill>
                  <a:srgbClr val="D3D3D1"/>
                </a:solidFill>
                <a:latin typeface="Trebuchet MS"/>
                <a:cs typeface="Trebuchet MS"/>
              </a:rPr>
              <a:t>$50,000</a:t>
            </a:r>
            <a:r>
              <a:rPr sz="1333" kern="0" spc="-62">
                <a:solidFill>
                  <a:srgbClr val="D3D3D1"/>
                </a:solidFill>
                <a:latin typeface="Trebuchet MS"/>
                <a:cs typeface="Trebuchet MS"/>
              </a:rPr>
              <a:t> </a:t>
            </a:r>
            <a:r>
              <a:rPr sz="1333" kern="0">
                <a:solidFill>
                  <a:srgbClr val="D3D3D1"/>
                </a:solidFill>
                <a:latin typeface="Trebuchet MS"/>
                <a:cs typeface="Trebuchet MS"/>
              </a:rPr>
              <a:t>grants</a:t>
            </a:r>
            <a:r>
              <a:rPr sz="1333" kern="0" spc="-46">
                <a:solidFill>
                  <a:srgbClr val="D3D3D1"/>
                </a:solidFill>
                <a:latin typeface="Trebuchet MS"/>
                <a:cs typeface="Trebuchet MS"/>
              </a:rPr>
              <a:t> </a:t>
            </a:r>
            <a:r>
              <a:rPr sz="1333" kern="0">
                <a:solidFill>
                  <a:srgbClr val="D3D3D1"/>
                </a:solidFill>
                <a:latin typeface="Trebuchet MS"/>
                <a:cs typeface="Trebuchet MS"/>
              </a:rPr>
              <a:t>available.</a:t>
            </a:r>
            <a:r>
              <a:rPr sz="1333" kern="0" spc="-25">
                <a:solidFill>
                  <a:srgbClr val="D3D3D1"/>
                </a:solidFill>
                <a:latin typeface="Trebuchet MS"/>
                <a:cs typeface="Trebuchet MS"/>
              </a:rPr>
              <a:t> </a:t>
            </a:r>
            <a:r>
              <a:rPr sz="1333" kern="0">
                <a:solidFill>
                  <a:srgbClr val="D3D3D1"/>
                </a:solidFill>
                <a:latin typeface="Trebuchet MS"/>
                <a:cs typeface="Trebuchet MS"/>
              </a:rPr>
              <a:t>Participants</a:t>
            </a:r>
            <a:r>
              <a:rPr sz="1333" kern="0" spc="-37">
                <a:solidFill>
                  <a:srgbClr val="D3D3D1"/>
                </a:solidFill>
                <a:latin typeface="Trebuchet MS"/>
                <a:cs typeface="Trebuchet MS"/>
              </a:rPr>
              <a:t> </a:t>
            </a:r>
            <a:r>
              <a:rPr sz="1333" kern="0">
                <a:solidFill>
                  <a:srgbClr val="D3D3D1"/>
                </a:solidFill>
                <a:latin typeface="Trebuchet MS"/>
                <a:cs typeface="Trebuchet MS"/>
              </a:rPr>
              <a:t>who</a:t>
            </a:r>
            <a:r>
              <a:rPr sz="1333" kern="0" spc="-58">
                <a:solidFill>
                  <a:srgbClr val="D3D3D1"/>
                </a:solidFill>
                <a:latin typeface="Trebuchet MS"/>
                <a:cs typeface="Trebuchet MS"/>
              </a:rPr>
              <a:t> </a:t>
            </a:r>
            <a:r>
              <a:rPr sz="1333" kern="0" spc="-8">
                <a:solidFill>
                  <a:srgbClr val="D3D3D1"/>
                </a:solidFill>
                <a:latin typeface="Trebuchet MS"/>
                <a:cs typeface="Trebuchet MS"/>
              </a:rPr>
              <a:t>contribute </a:t>
            </a:r>
            <a:r>
              <a:rPr sz="1333" kern="0">
                <a:solidFill>
                  <a:srgbClr val="D3D3D1"/>
                </a:solidFill>
                <a:latin typeface="Trebuchet MS"/>
                <a:cs typeface="Trebuchet MS"/>
              </a:rPr>
              <a:t>25%</a:t>
            </a:r>
            <a:r>
              <a:rPr sz="1333" kern="0" spc="-12">
                <a:solidFill>
                  <a:srgbClr val="D3D3D1"/>
                </a:solidFill>
                <a:latin typeface="Trebuchet MS"/>
                <a:cs typeface="Trebuchet MS"/>
              </a:rPr>
              <a:t> </a:t>
            </a:r>
            <a:r>
              <a:rPr sz="1333" kern="0">
                <a:solidFill>
                  <a:srgbClr val="D3D3D1"/>
                </a:solidFill>
                <a:latin typeface="Trebuchet MS"/>
                <a:cs typeface="Trebuchet MS"/>
              </a:rPr>
              <a:t>of</a:t>
            </a:r>
            <a:r>
              <a:rPr sz="1333" kern="0" spc="-8">
                <a:solidFill>
                  <a:srgbClr val="D3D3D1"/>
                </a:solidFill>
                <a:latin typeface="Trebuchet MS"/>
                <a:cs typeface="Trebuchet MS"/>
              </a:rPr>
              <a:t> </a:t>
            </a:r>
            <a:r>
              <a:rPr sz="1333" kern="0">
                <a:solidFill>
                  <a:srgbClr val="D3D3D1"/>
                </a:solidFill>
                <a:latin typeface="Trebuchet MS"/>
                <a:cs typeface="Trebuchet MS"/>
              </a:rPr>
              <a:t>project</a:t>
            </a:r>
            <a:r>
              <a:rPr sz="1333" kern="0" spc="-8">
                <a:solidFill>
                  <a:srgbClr val="D3D3D1"/>
                </a:solidFill>
                <a:latin typeface="Trebuchet MS"/>
                <a:cs typeface="Trebuchet MS"/>
              </a:rPr>
              <a:t> </a:t>
            </a:r>
            <a:r>
              <a:rPr sz="1333" kern="0">
                <a:solidFill>
                  <a:srgbClr val="D3D3D1"/>
                </a:solidFill>
                <a:latin typeface="Trebuchet MS"/>
                <a:cs typeface="Trebuchet MS"/>
              </a:rPr>
              <a:t>costs</a:t>
            </a:r>
            <a:r>
              <a:rPr sz="1333" kern="0" spc="-12">
                <a:solidFill>
                  <a:srgbClr val="D3D3D1"/>
                </a:solidFill>
                <a:latin typeface="Trebuchet MS"/>
                <a:cs typeface="Trebuchet MS"/>
              </a:rPr>
              <a:t> </a:t>
            </a:r>
            <a:r>
              <a:rPr sz="1333" kern="0">
                <a:solidFill>
                  <a:srgbClr val="D3D3D1"/>
                </a:solidFill>
                <a:latin typeface="Trebuchet MS"/>
                <a:cs typeface="Trebuchet MS"/>
              </a:rPr>
              <a:t>receive</a:t>
            </a:r>
            <a:r>
              <a:rPr sz="1333" kern="0" spc="-12">
                <a:solidFill>
                  <a:srgbClr val="D3D3D1"/>
                </a:solidFill>
                <a:latin typeface="Trebuchet MS"/>
                <a:cs typeface="Trebuchet MS"/>
              </a:rPr>
              <a:t> </a:t>
            </a:r>
            <a:r>
              <a:rPr sz="1333" kern="0">
                <a:solidFill>
                  <a:srgbClr val="D3D3D1"/>
                </a:solidFill>
                <a:latin typeface="Trebuchet MS"/>
                <a:cs typeface="Trebuchet MS"/>
              </a:rPr>
              <a:t>priority</a:t>
            </a:r>
            <a:r>
              <a:rPr sz="1333" kern="0" spc="-4">
                <a:solidFill>
                  <a:srgbClr val="D3D3D1"/>
                </a:solidFill>
                <a:latin typeface="Trebuchet MS"/>
                <a:cs typeface="Trebuchet MS"/>
              </a:rPr>
              <a:t> </a:t>
            </a:r>
            <a:r>
              <a:rPr sz="1333" kern="0">
                <a:solidFill>
                  <a:srgbClr val="D3D3D1"/>
                </a:solidFill>
                <a:latin typeface="Trebuchet MS"/>
                <a:cs typeface="Trebuchet MS"/>
              </a:rPr>
              <a:t>points.</a:t>
            </a:r>
            <a:r>
              <a:rPr sz="1333" kern="0" spc="-4">
                <a:solidFill>
                  <a:srgbClr val="D3D3D1"/>
                </a:solidFill>
                <a:latin typeface="Trebuchet MS"/>
                <a:cs typeface="Trebuchet MS"/>
              </a:rPr>
              <a:t> </a:t>
            </a:r>
            <a:r>
              <a:rPr sz="1333" kern="0">
                <a:solidFill>
                  <a:srgbClr val="D3D3D1"/>
                </a:solidFill>
                <a:latin typeface="Trebuchet MS"/>
                <a:cs typeface="Trebuchet MS"/>
              </a:rPr>
              <a:t>Grant</a:t>
            </a:r>
            <a:r>
              <a:rPr sz="1333" kern="0" spc="17">
                <a:solidFill>
                  <a:srgbClr val="D3D3D1"/>
                </a:solidFill>
                <a:latin typeface="Trebuchet MS"/>
                <a:cs typeface="Trebuchet MS"/>
              </a:rPr>
              <a:t> </a:t>
            </a:r>
            <a:r>
              <a:rPr sz="1333" kern="0" spc="-8">
                <a:solidFill>
                  <a:srgbClr val="D3D3D1"/>
                </a:solidFill>
                <a:latin typeface="Trebuchet MS"/>
                <a:cs typeface="Trebuchet MS"/>
              </a:rPr>
              <a:t>covers </a:t>
            </a:r>
            <a:r>
              <a:rPr sz="1333" kern="0">
                <a:solidFill>
                  <a:srgbClr val="D3D3D1"/>
                </a:solidFill>
                <a:latin typeface="Trebuchet MS"/>
                <a:cs typeface="Trebuchet MS"/>
              </a:rPr>
              <a:t>remaining</a:t>
            </a:r>
            <a:r>
              <a:rPr sz="1333" kern="0" spc="-29">
                <a:solidFill>
                  <a:srgbClr val="D3D3D1"/>
                </a:solidFill>
                <a:latin typeface="Trebuchet MS"/>
                <a:cs typeface="Trebuchet MS"/>
              </a:rPr>
              <a:t> </a:t>
            </a:r>
            <a:r>
              <a:rPr sz="1333" kern="0">
                <a:solidFill>
                  <a:srgbClr val="D3D3D1"/>
                </a:solidFill>
                <a:latin typeface="Trebuchet MS"/>
                <a:cs typeface="Trebuchet MS"/>
              </a:rPr>
              <a:t>75%</a:t>
            </a:r>
            <a:r>
              <a:rPr sz="1333" kern="0" spc="-50">
                <a:solidFill>
                  <a:srgbClr val="D3D3D1"/>
                </a:solidFill>
                <a:latin typeface="Trebuchet MS"/>
                <a:cs typeface="Trebuchet MS"/>
              </a:rPr>
              <a:t> </a:t>
            </a:r>
            <a:r>
              <a:rPr sz="1333" kern="0">
                <a:solidFill>
                  <a:srgbClr val="D3D3D1"/>
                </a:solidFill>
                <a:latin typeface="Trebuchet MS"/>
                <a:cs typeface="Trebuchet MS"/>
              </a:rPr>
              <a:t>of</a:t>
            </a:r>
            <a:r>
              <a:rPr sz="1333" kern="0" spc="-42">
                <a:solidFill>
                  <a:srgbClr val="D3D3D1"/>
                </a:solidFill>
                <a:latin typeface="Trebuchet MS"/>
                <a:cs typeface="Trebuchet MS"/>
              </a:rPr>
              <a:t> </a:t>
            </a:r>
            <a:r>
              <a:rPr sz="1333" kern="0">
                <a:solidFill>
                  <a:srgbClr val="D3D3D1"/>
                </a:solidFill>
                <a:latin typeface="Trebuchet MS"/>
                <a:cs typeface="Trebuchet MS"/>
              </a:rPr>
              <a:t>approved</a:t>
            </a:r>
            <a:r>
              <a:rPr sz="1333" kern="0" spc="-46">
                <a:solidFill>
                  <a:srgbClr val="D3D3D1"/>
                </a:solidFill>
                <a:latin typeface="Trebuchet MS"/>
                <a:cs typeface="Trebuchet MS"/>
              </a:rPr>
              <a:t> </a:t>
            </a:r>
            <a:r>
              <a:rPr sz="1333" kern="0">
                <a:solidFill>
                  <a:srgbClr val="D3D3D1"/>
                </a:solidFill>
                <a:latin typeface="Trebuchet MS"/>
                <a:cs typeface="Trebuchet MS"/>
              </a:rPr>
              <a:t>renovations</a:t>
            </a:r>
            <a:r>
              <a:rPr sz="1333" kern="0" spc="-29">
                <a:solidFill>
                  <a:srgbClr val="D3D3D1"/>
                </a:solidFill>
                <a:latin typeface="Trebuchet MS"/>
                <a:cs typeface="Trebuchet MS"/>
              </a:rPr>
              <a:t> </a:t>
            </a:r>
            <a:r>
              <a:rPr sz="1333" kern="0">
                <a:solidFill>
                  <a:srgbClr val="D3D3D1"/>
                </a:solidFill>
                <a:latin typeface="Trebuchet MS"/>
                <a:cs typeface="Trebuchet MS"/>
              </a:rPr>
              <a:t>(up</a:t>
            </a:r>
            <a:r>
              <a:rPr sz="1333" kern="0" spc="-46">
                <a:solidFill>
                  <a:srgbClr val="D3D3D1"/>
                </a:solidFill>
                <a:latin typeface="Trebuchet MS"/>
                <a:cs typeface="Trebuchet MS"/>
              </a:rPr>
              <a:t> </a:t>
            </a:r>
            <a:r>
              <a:rPr sz="1333" kern="0">
                <a:solidFill>
                  <a:srgbClr val="D3D3D1"/>
                </a:solidFill>
                <a:latin typeface="Trebuchet MS"/>
                <a:cs typeface="Trebuchet MS"/>
              </a:rPr>
              <a:t>to</a:t>
            </a:r>
            <a:r>
              <a:rPr sz="1333" kern="0" spc="-46">
                <a:solidFill>
                  <a:srgbClr val="D3D3D1"/>
                </a:solidFill>
                <a:latin typeface="Trebuchet MS"/>
                <a:cs typeface="Trebuchet MS"/>
              </a:rPr>
              <a:t> </a:t>
            </a:r>
            <a:r>
              <a:rPr sz="1333" kern="0" spc="-8">
                <a:solidFill>
                  <a:srgbClr val="D3D3D1"/>
                </a:solidFill>
                <a:latin typeface="Trebuchet MS"/>
                <a:cs typeface="Trebuchet MS"/>
              </a:rPr>
              <a:t>$50k).</a:t>
            </a:r>
            <a:endParaRPr sz="1333" kern="0">
              <a:solidFill>
                <a:sysClr val="windowText" lastClr="000000"/>
              </a:solidFill>
              <a:latin typeface="Trebuchet MS"/>
              <a:cs typeface="Trebuchet MS"/>
            </a:endParaRPr>
          </a:p>
        </p:txBody>
      </p:sp>
      <p:sp>
        <p:nvSpPr>
          <p:cNvPr id="18" name="object 18"/>
          <p:cNvSpPr txBox="1"/>
          <p:nvPr/>
        </p:nvSpPr>
        <p:spPr>
          <a:xfrm>
            <a:off x="6744526" y="5206788"/>
            <a:ext cx="4629679" cy="1170684"/>
          </a:xfrm>
          <a:prstGeom prst="rect">
            <a:avLst/>
          </a:prstGeom>
        </p:spPr>
        <p:txBody>
          <a:bodyPr vert="horz" wrap="square" lIns="0" tIns="10583" rIns="0" bIns="0" rtlCol="0">
            <a:spAutoFit/>
          </a:bodyPr>
          <a:lstStyle/>
          <a:p>
            <a:pPr marL="10583" defTabSz="761970">
              <a:spcBef>
                <a:spcPts val="83"/>
              </a:spcBef>
            </a:pPr>
            <a:r>
              <a:rPr sz="1667" kern="0" spc="-8">
                <a:solidFill>
                  <a:srgbClr val="D3D3D1"/>
                </a:solidFill>
                <a:latin typeface="Trebuchet MS"/>
                <a:cs typeface="Trebuchet MS"/>
              </a:rPr>
              <a:t>Implementation</a:t>
            </a:r>
            <a:endParaRPr sz="1667" kern="0">
              <a:solidFill>
                <a:sysClr val="windowText" lastClr="000000"/>
              </a:solidFill>
              <a:latin typeface="Trebuchet MS"/>
              <a:cs typeface="Trebuchet MS"/>
            </a:endParaRPr>
          </a:p>
          <a:p>
            <a:pPr marL="10583" marR="4233" defTabSz="761970">
              <a:lnSpc>
                <a:spcPct val="135300"/>
              </a:lnSpc>
              <a:spcBef>
                <a:spcPts val="771"/>
              </a:spcBef>
            </a:pPr>
            <a:r>
              <a:rPr sz="1333" kern="0" spc="-21">
                <a:solidFill>
                  <a:srgbClr val="D3D3D1"/>
                </a:solidFill>
                <a:latin typeface="Trebuchet MS"/>
                <a:cs typeface="Trebuchet MS"/>
              </a:rPr>
              <a:t>Three-</a:t>
            </a:r>
            <a:r>
              <a:rPr sz="1333" kern="0">
                <a:solidFill>
                  <a:srgbClr val="D3D3D1"/>
                </a:solidFill>
                <a:latin typeface="Trebuchet MS"/>
                <a:cs typeface="Trebuchet MS"/>
              </a:rPr>
              <a:t>party</a:t>
            </a:r>
            <a:r>
              <a:rPr sz="1333" kern="0" spc="-54">
                <a:solidFill>
                  <a:srgbClr val="D3D3D1"/>
                </a:solidFill>
                <a:latin typeface="Trebuchet MS"/>
                <a:cs typeface="Trebuchet MS"/>
              </a:rPr>
              <a:t> </a:t>
            </a:r>
            <a:r>
              <a:rPr sz="1333" kern="0">
                <a:solidFill>
                  <a:srgbClr val="D3D3D1"/>
                </a:solidFill>
                <a:latin typeface="Trebuchet MS"/>
                <a:cs typeface="Trebuchet MS"/>
              </a:rPr>
              <a:t>contracts</a:t>
            </a:r>
            <a:r>
              <a:rPr sz="1333" kern="0" spc="-50">
                <a:solidFill>
                  <a:srgbClr val="D3D3D1"/>
                </a:solidFill>
                <a:latin typeface="Trebuchet MS"/>
                <a:cs typeface="Trebuchet MS"/>
              </a:rPr>
              <a:t> </a:t>
            </a:r>
            <a:r>
              <a:rPr sz="1333" kern="0">
                <a:solidFill>
                  <a:srgbClr val="D3D3D1"/>
                </a:solidFill>
                <a:latin typeface="Trebuchet MS"/>
                <a:cs typeface="Trebuchet MS"/>
              </a:rPr>
              <a:t>ensure</a:t>
            </a:r>
            <a:r>
              <a:rPr sz="1333" kern="0" spc="-37">
                <a:solidFill>
                  <a:srgbClr val="D3D3D1"/>
                </a:solidFill>
                <a:latin typeface="Trebuchet MS"/>
                <a:cs typeface="Trebuchet MS"/>
              </a:rPr>
              <a:t> </a:t>
            </a:r>
            <a:r>
              <a:rPr sz="1333" kern="0" spc="-8">
                <a:solidFill>
                  <a:srgbClr val="D3D3D1"/>
                </a:solidFill>
                <a:latin typeface="Trebuchet MS"/>
                <a:cs typeface="Trebuchet MS"/>
              </a:rPr>
              <a:t>accountability</a:t>
            </a:r>
            <a:r>
              <a:rPr sz="1333" kern="0" spc="-21">
                <a:solidFill>
                  <a:srgbClr val="D3D3D1"/>
                </a:solidFill>
                <a:latin typeface="Trebuchet MS"/>
                <a:cs typeface="Trebuchet MS"/>
              </a:rPr>
              <a:t> </a:t>
            </a:r>
            <a:r>
              <a:rPr sz="1333" kern="0" spc="-8">
                <a:solidFill>
                  <a:srgbClr val="D3D3D1"/>
                </a:solidFill>
                <a:latin typeface="Trebuchet MS"/>
                <a:cs typeface="Trebuchet MS"/>
              </a:rPr>
              <a:t>between business,</a:t>
            </a:r>
            <a:r>
              <a:rPr sz="1333" kern="0" spc="-42">
                <a:solidFill>
                  <a:srgbClr val="D3D3D1"/>
                </a:solidFill>
                <a:latin typeface="Trebuchet MS"/>
                <a:cs typeface="Trebuchet MS"/>
              </a:rPr>
              <a:t> </a:t>
            </a:r>
            <a:r>
              <a:rPr sz="1333" kern="0" spc="-8">
                <a:solidFill>
                  <a:srgbClr val="D3D3D1"/>
                </a:solidFill>
                <a:latin typeface="Trebuchet MS"/>
                <a:cs typeface="Trebuchet MS"/>
              </a:rPr>
              <a:t>contractor,</a:t>
            </a:r>
            <a:r>
              <a:rPr sz="1333" kern="0" spc="-46">
                <a:solidFill>
                  <a:srgbClr val="D3D3D1"/>
                </a:solidFill>
                <a:latin typeface="Trebuchet MS"/>
                <a:cs typeface="Trebuchet MS"/>
              </a:rPr>
              <a:t> </a:t>
            </a:r>
            <a:r>
              <a:rPr sz="1333" kern="0">
                <a:solidFill>
                  <a:srgbClr val="D3D3D1"/>
                </a:solidFill>
                <a:latin typeface="Trebuchet MS"/>
                <a:cs typeface="Trebuchet MS"/>
              </a:rPr>
              <a:t>and</a:t>
            </a:r>
            <a:r>
              <a:rPr sz="1333" kern="0" spc="-33">
                <a:solidFill>
                  <a:srgbClr val="D3D3D1"/>
                </a:solidFill>
                <a:latin typeface="Trebuchet MS"/>
                <a:cs typeface="Trebuchet MS"/>
              </a:rPr>
              <a:t> </a:t>
            </a:r>
            <a:r>
              <a:rPr sz="1333" kern="0">
                <a:solidFill>
                  <a:srgbClr val="D3D3D1"/>
                </a:solidFill>
                <a:latin typeface="Trebuchet MS"/>
                <a:cs typeface="Trebuchet MS"/>
              </a:rPr>
              <a:t>city</a:t>
            </a:r>
            <a:r>
              <a:rPr sz="1333" kern="0" spc="-42">
                <a:solidFill>
                  <a:srgbClr val="D3D3D1"/>
                </a:solidFill>
                <a:latin typeface="Trebuchet MS"/>
                <a:cs typeface="Trebuchet MS"/>
              </a:rPr>
              <a:t> </a:t>
            </a:r>
            <a:r>
              <a:rPr sz="1333" kern="0" spc="-8">
                <a:solidFill>
                  <a:srgbClr val="D3D3D1"/>
                </a:solidFill>
                <a:latin typeface="Trebuchet MS"/>
                <a:cs typeface="Trebuchet MS"/>
              </a:rPr>
              <a:t>administration. </a:t>
            </a:r>
            <a:r>
              <a:rPr sz="1333" kern="0">
                <a:solidFill>
                  <a:srgbClr val="D3D3D1"/>
                </a:solidFill>
                <a:latin typeface="Trebuchet MS"/>
                <a:cs typeface="Trebuchet MS"/>
              </a:rPr>
              <a:t>Sealed</a:t>
            </a:r>
            <a:r>
              <a:rPr sz="1333" kern="0" spc="-42">
                <a:solidFill>
                  <a:srgbClr val="D3D3D1"/>
                </a:solidFill>
                <a:latin typeface="Trebuchet MS"/>
                <a:cs typeface="Trebuchet MS"/>
              </a:rPr>
              <a:t> </a:t>
            </a:r>
            <a:r>
              <a:rPr sz="1333" kern="0" spc="-8">
                <a:solidFill>
                  <a:srgbClr val="D3D3D1"/>
                </a:solidFill>
                <a:latin typeface="Trebuchet MS"/>
                <a:cs typeface="Trebuchet MS"/>
              </a:rPr>
              <a:t>bidding </a:t>
            </a:r>
            <a:r>
              <a:rPr sz="1333" kern="0">
                <a:solidFill>
                  <a:srgbClr val="D3D3D1"/>
                </a:solidFill>
                <a:latin typeface="Trebuchet MS"/>
                <a:cs typeface="Trebuchet MS"/>
              </a:rPr>
              <a:t>process</a:t>
            </a:r>
            <a:r>
              <a:rPr sz="1333" kern="0" spc="-50">
                <a:solidFill>
                  <a:srgbClr val="D3D3D1"/>
                </a:solidFill>
                <a:latin typeface="Trebuchet MS"/>
                <a:cs typeface="Trebuchet MS"/>
              </a:rPr>
              <a:t> </a:t>
            </a:r>
            <a:r>
              <a:rPr sz="1333" kern="0">
                <a:solidFill>
                  <a:srgbClr val="D3D3D1"/>
                </a:solidFill>
                <a:latin typeface="Trebuchet MS"/>
                <a:cs typeface="Trebuchet MS"/>
              </a:rPr>
              <a:t>for</a:t>
            </a:r>
            <a:r>
              <a:rPr sz="1333" kern="0" spc="-42">
                <a:solidFill>
                  <a:srgbClr val="D3D3D1"/>
                </a:solidFill>
                <a:latin typeface="Trebuchet MS"/>
                <a:cs typeface="Trebuchet MS"/>
              </a:rPr>
              <a:t> </a:t>
            </a:r>
            <a:r>
              <a:rPr sz="1333" kern="0" spc="-8">
                <a:solidFill>
                  <a:srgbClr val="D3D3D1"/>
                </a:solidFill>
                <a:latin typeface="Trebuchet MS"/>
                <a:cs typeface="Trebuchet MS"/>
              </a:rPr>
              <a:t>contractors.</a:t>
            </a:r>
            <a:endParaRPr sz="1333" kern="0">
              <a:solidFill>
                <a:sysClr val="windowText" lastClr="000000"/>
              </a:solidFill>
              <a:latin typeface="Trebuchet MS"/>
              <a:cs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preencoded.png"/>
          <p:cNvPicPr/>
          <p:nvPr/>
        </p:nvPicPr>
        <p:blipFill>
          <a:blip r:embed="rId2" cstate="print"/>
          <a:stretch>
            <a:fillRect/>
          </a:stretch>
        </p:blipFill>
        <p:spPr>
          <a:xfrm>
            <a:off x="1" y="0"/>
            <a:ext cx="4571999" cy="6857998"/>
          </a:xfrm>
          <a:prstGeom prst="rect">
            <a:avLst/>
          </a:prstGeom>
        </p:spPr>
      </p:pic>
      <p:sp>
        <p:nvSpPr>
          <p:cNvPr id="3" name="object 3" descr="$PPTXTitle"/>
          <p:cNvSpPr txBox="1">
            <a:spLocks noGrp="1"/>
          </p:cNvSpPr>
          <p:nvPr>
            <p:ph type="title"/>
          </p:nvPr>
        </p:nvSpPr>
        <p:spPr>
          <a:xfrm>
            <a:off x="5222908" y="632553"/>
            <a:ext cx="5693304" cy="465876"/>
          </a:xfrm>
          <a:prstGeom prst="rect">
            <a:avLst/>
          </a:prstGeom>
        </p:spPr>
        <p:txBody>
          <a:bodyPr vert="horz" wrap="square" lIns="0" tIns="10583" rIns="0" bIns="0" rtlCol="0">
            <a:spAutoFit/>
          </a:bodyPr>
          <a:lstStyle/>
          <a:p>
            <a:pPr marL="10583">
              <a:spcBef>
                <a:spcPts val="83"/>
              </a:spcBef>
            </a:pPr>
            <a:r>
              <a:rPr sz="2958" spc="187">
                <a:solidFill>
                  <a:srgbClr val="F3F3F1"/>
                </a:solidFill>
                <a:latin typeface="Calibri"/>
                <a:cs typeface="Calibri"/>
              </a:rPr>
              <a:t>Being</a:t>
            </a:r>
            <a:r>
              <a:rPr sz="2958" spc="42">
                <a:solidFill>
                  <a:srgbClr val="F3F3F1"/>
                </a:solidFill>
                <a:latin typeface="Calibri"/>
                <a:cs typeface="Calibri"/>
              </a:rPr>
              <a:t> </a:t>
            </a:r>
            <a:r>
              <a:rPr sz="2958" spc="170">
                <a:solidFill>
                  <a:srgbClr val="F3F3F1"/>
                </a:solidFill>
                <a:latin typeface="Calibri"/>
                <a:cs typeface="Calibri"/>
              </a:rPr>
              <a:t>Cognizant</a:t>
            </a:r>
            <a:r>
              <a:rPr sz="2958" spc="21">
                <a:solidFill>
                  <a:srgbClr val="F3F3F1"/>
                </a:solidFill>
                <a:latin typeface="Calibri"/>
                <a:cs typeface="Calibri"/>
              </a:rPr>
              <a:t> </a:t>
            </a:r>
            <a:r>
              <a:rPr sz="2958" spc="95">
                <a:solidFill>
                  <a:srgbClr val="F3F3F1"/>
                </a:solidFill>
                <a:latin typeface="Calibri"/>
                <a:cs typeface="Calibri"/>
              </a:rPr>
              <a:t>of</a:t>
            </a:r>
            <a:r>
              <a:rPr sz="2958" spc="46">
                <a:solidFill>
                  <a:srgbClr val="F3F3F1"/>
                </a:solidFill>
                <a:latin typeface="Calibri"/>
                <a:cs typeface="Calibri"/>
              </a:rPr>
              <a:t> </a:t>
            </a:r>
            <a:r>
              <a:rPr sz="2958" spc="175">
                <a:solidFill>
                  <a:srgbClr val="F3F3F1"/>
                </a:solidFill>
                <a:latin typeface="Calibri"/>
                <a:cs typeface="Calibri"/>
              </a:rPr>
              <a:t>Displacement</a:t>
            </a:r>
            <a:endParaRPr sz="2958">
              <a:latin typeface="Calibri"/>
              <a:cs typeface="Calibri"/>
            </a:endParaRPr>
          </a:p>
        </p:txBody>
      </p:sp>
      <p:sp>
        <p:nvSpPr>
          <p:cNvPr id="4" name="object 4"/>
          <p:cNvSpPr/>
          <p:nvPr/>
        </p:nvSpPr>
        <p:spPr>
          <a:xfrm>
            <a:off x="5233491" y="2015335"/>
            <a:ext cx="6297083" cy="1113367"/>
          </a:xfrm>
          <a:custGeom>
            <a:avLst/>
            <a:gdLst/>
            <a:ahLst/>
            <a:cxnLst/>
            <a:rect l="l" t="t" r="r" b="b"/>
            <a:pathLst>
              <a:path w="7556500" h="1336039">
                <a:moveTo>
                  <a:pt x="7529195" y="0"/>
                </a:moveTo>
                <a:lnTo>
                  <a:pt x="27216" y="0"/>
                </a:lnTo>
                <a:lnTo>
                  <a:pt x="16625" y="2137"/>
                </a:lnTo>
                <a:lnTo>
                  <a:pt x="7974" y="7969"/>
                </a:lnTo>
                <a:lnTo>
                  <a:pt x="2139" y="16619"/>
                </a:lnTo>
                <a:lnTo>
                  <a:pt x="0" y="27216"/>
                </a:lnTo>
                <a:lnTo>
                  <a:pt x="0" y="1308531"/>
                </a:lnTo>
                <a:lnTo>
                  <a:pt x="2139" y="1319129"/>
                </a:lnTo>
                <a:lnTo>
                  <a:pt x="7974" y="1327784"/>
                </a:lnTo>
                <a:lnTo>
                  <a:pt x="16625" y="1333620"/>
                </a:lnTo>
                <a:lnTo>
                  <a:pt x="27216" y="1335760"/>
                </a:lnTo>
                <a:lnTo>
                  <a:pt x="7529195" y="1335760"/>
                </a:lnTo>
                <a:lnTo>
                  <a:pt x="7539793" y="1333620"/>
                </a:lnTo>
                <a:lnTo>
                  <a:pt x="7548448" y="1327784"/>
                </a:lnTo>
                <a:lnTo>
                  <a:pt x="7554283" y="1319129"/>
                </a:lnTo>
                <a:lnTo>
                  <a:pt x="7556423" y="1308531"/>
                </a:lnTo>
                <a:lnTo>
                  <a:pt x="7556423" y="27216"/>
                </a:lnTo>
                <a:lnTo>
                  <a:pt x="7554283" y="16619"/>
                </a:lnTo>
                <a:lnTo>
                  <a:pt x="7548448" y="7969"/>
                </a:lnTo>
                <a:lnTo>
                  <a:pt x="7539793" y="2137"/>
                </a:lnTo>
                <a:lnTo>
                  <a:pt x="7529195"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sp>
        <p:nvSpPr>
          <p:cNvPr id="5" name="object 5"/>
          <p:cNvSpPr txBox="1"/>
          <p:nvPr/>
        </p:nvSpPr>
        <p:spPr>
          <a:xfrm>
            <a:off x="5222908" y="1320996"/>
            <a:ext cx="6119813" cy="1622731"/>
          </a:xfrm>
          <a:prstGeom prst="rect">
            <a:avLst/>
          </a:prstGeom>
        </p:spPr>
        <p:txBody>
          <a:bodyPr vert="horz" wrap="square" lIns="0" tIns="10583" rIns="0" bIns="0" rtlCol="0">
            <a:spAutoFit/>
          </a:bodyPr>
          <a:lstStyle/>
          <a:p>
            <a:pPr marL="10583" marR="4233" defTabSz="761970">
              <a:lnSpc>
                <a:spcPct val="136400"/>
              </a:lnSpc>
              <a:spcBef>
                <a:spcPts val="83"/>
              </a:spcBef>
            </a:pPr>
            <a:r>
              <a:rPr sz="1167" kern="0" spc="95">
                <a:solidFill>
                  <a:srgbClr val="D3D3D1"/>
                </a:solidFill>
                <a:latin typeface="Gill Sans MT"/>
                <a:cs typeface="Gill Sans MT"/>
              </a:rPr>
              <a:t>Façade</a:t>
            </a:r>
            <a:r>
              <a:rPr sz="1167" kern="0" spc="-8">
                <a:solidFill>
                  <a:srgbClr val="D3D3D1"/>
                </a:solidFill>
                <a:latin typeface="Gill Sans MT"/>
                <a:cs typeface="Gill Sans MT"/>
              </a:rPr>
              <a:t> </a:t>
            </a:r>
            <a:r>
              <a:rPr sz="1167" kern="0" spc="50">
                <a:solidFill>
                  <a:srgbClr val="D3D3D1"/>
                </a:solidFill>
                <a:latin typeface="Gill Sans MT"/>
                <a:cs typeface="Gill Sans MT"/>
              </a:rPr>
              <a:t>improvements</a:t>
            </a:r>
            <a:r>
              <a:rPr sz="1167" kern="0" spc="-8">
                <a:solidFill>
                  <a:srgbClr val="D3D3D1"/>
                </a:solidFill>
                <a:latin typeface="Gill Sans MT"/>
                <a:cs typeface="Gill Sans MT"/>
              </a:rPr>
              <a:t> </a:t>
            </a:r>
            <a:r>
              <a:rPr sz="1167" kern="0" spc="95">
                <a:solidFill>
                  <a:srgbClr val="D3D3D1"/>
                </a:solidFill>
                <a:latin typeface="Gill Sans MT"/>
                <a:cs typeface="Gill Sans MT"/>
              </a:rPr>
              <a:t>can</a:t>
            </a:r>
            <a:r>
              <a:rPr sz="1167" kern="0" spc="21">
                <a:solidFill>
                  <a:srgbClr val="D3D3D1"/>
                </a:solidFill>
                <a:latin typeface="Gill Sans MT"/>
                <a:cs typeface="Gill Sans MT"/>
              </a:rPr>
              <a:t> </a:t>
            </a:r>
            <a:r>
              <a:rPr sz="1167" kern="0" spc="17">
                <a:solidFill>
                  <a:srgbClr val="D3D3D1"/>
                </a:solidFill>
                <a:latin typeface="Gill Sans MT"/>
                <a:cs typeface="Gill Sans MT"/>
              </a:rPr>
              <a:t>inadvertently</a:t>
            </a:r>
            <a:r>
              <a:rPr sz="1167" kern="0" spc="-4">
                <a:solidFill>
                  <a:srgbClr val="D3D3D1"/>
                </a:solidFill>
                <a:latin typeface="Gill Sans MT"/>
                <a:cs typeface="Gill Sans MT"/>
              </a:rPr>
              <a:t> </a:t>
            </a:r>
            <a:r>
              <a:rPr sz="1167" kern="0" spc="17">
                <a:solidFill>
                  <a:srgbClr val="D3D3D1"/>
                </a:solidFill>
                <a:latin typeface="Gill Sans MT"/>
                <a:cs typeface="Gill Sans MT"/>
              </a:rPr>
              <a:t>trigger</a:t>
            </a:r>
            <a:r>
              <a:rPr sz="1167" kern="0" spc="12">
                <a:solidFill>
                  <a:srgbClr val="D3D3D1"/>
                </a:solidFill>
                <a:latin typeface="Gill Sans MT"/>
                <a:cs typeface="Gill Sans MT"/>
              </a:rPr>
              <a:t> </a:t>
            </a:r>
            <a:r>
              <a:rPr sz="1167" kern="0" spc="46">
                <a:solidFill>
                  <a:srgbClr val="D3D3D1"/>
                </a:solidFill>
                <a:latin typeface="Gill Sans MT"/>
                <a:cs typeface="Gill Sans MT"/>
              </a:rPr>
              <a:t>gentrification</a:t>
            </a:r>
            <a:r>
              <a:rPr sz="1167" kern="0" spc="-4">
                <a:solidFill>
                  <a:srgbClr val="D3D3D1"/>
                </a:solidFill>
                <a:latin typeface="Gill Sans MT"/>
                <a:cs typeface="Gill Sans MT"/>
              </a:rPr>
              <a:t> </a:t>
            </a:r>
            <a:r>
              <a:rPr sz="1167" kern="0" spc="58">
                <a:solidFill>
                  <a:srgbClr val="D3D3D1"/>
                </a:solidFill>
                <a:latin typeface="Gill Sans MT"/>
                <a:cs typeface="Gill Sans MT"/>
              </a:rPr>
              <a:t>pressures.</a:t>
            </a:r>
            <a:r>
              <a:rPr sz="1167" kern="0" spc="8">
                <a:solidFill>
                  <a:srgbClr val="D3D3D1"/>
                </a:solidFill>
                <a:latin typeface="Gill Sans MT"/>
                <a:cs typeface="Gill Sans MT"/>
              </a:rPr>
              <a:t> </a:t>
            </a:r>
            <a:r>
              <a:rPr sz="1167" kern="0" spc="50">
                <a:solidFill>
                  <a:srgbClr val="D3D3D1"/>
                </a:solidFill>
                <a:latin typeface="Gill Sans MT"/>
                <a:cs typeface="Gill Sans MT"/>
              </a:rPr>
              <a:t>Thoughtful</a:t>
            </a:r>
            <a:r>
              <a:rPr sz="1167" kern="0" spc="12">
                <a:solidFill>
                  <a:srgbClr val="D3D3D1"/>
                </a:solidFill>
                <a:latin typeface="Gill Sans MT"/>
                <a:cs typeface="Gill Sans MT"/>
              </a:rPr>
              <a:t> </a:t>
            </a:r>
            <a:r>
              <a:rPr sz="1167" kern="0" spc="46">
                <a:solidFill>
                  <a:srgbClr val="D3D3D1"/>
                </a:solidFill>
                <a:latin typeface="Gill Sans MT"/>
                <a:cs typeface="Gill Sans MT"/>
              </a:rPr>
              <a:t>program </a:t>
            </a:r>
            <a:r>
              <a:rPr sz="1167" kern="0" spc="79">
                <a:solidFill>
                  <a:srgbClr val="D3D3D1"/>
                </a:solidFill>
                <a:latin typeface="Gill Sans MT"/>
                <a:cs typeface="Gill Sans MT"/>
              </a:rPr>
              <a:t>design</a:t>
            </a:r>
            <a:r>
              <a:rPr sz="1167" kern="0" spc="4">
                <a:solidFill>
                  <a:srgbClr val="D3D3D1"/>
                </a:solidFill>
                <a:latin typeface="Gill Sans MT"/>
                <a:cs typeface="Gill Sans MT"/>
              </a:rPr>
              <a:t> </a:t>
            </a:r>
            <a:r>
              <a:rPr sz="1167" kern="0" spc="37">
                <a:solidFill>
                  <a:srgbClr val="D3D3D1"/>
                </a:solidFill>
                <a:latin typeface="Gill Sans MT"/>
                <a:cs typeface="Gill Sans MT"/>
              </a:rPr>
              <a:t>protects</a:t>
            </a:r>
            <a:r>
              <a:rPr sz="1167" kern="0" spc="4">
                <a:solidFill>
                  <a:srgbClr val="D3D3D1"/>
                </a:solidFill>
                <a:latin typeface="Gill Sans MT"/>
                <a:cs typeface="Gill Sans MT"/>
              </a:rPr>
              <a:t> </a:t>
            </a:r>
            <a:r>
              <a:rPr sz="1167" kern="0" spc="50">
                <a:solidFill>
                  <a:srgbClr val="D3D3D1"/>
                </a:solidFill>
                <a:latin typeface="Gill Sans MT"/>
                <a:cs typeface="Gill Sans MT"/>
              </a:rPr>
              <a:t>existing</a:t>
            </a:r>
            <a:r>
              <a:rPr sz="1167" kern="0" spc="29">
                <a:solidFill>
                  <a:srgbClr val="D3D3D1"/>
                </a:solidFill>
                <a:latin typeface="Gill Sans MT"/>
                <a:cs typeface="Gill Sans MT"/>
              </a:rPr>
              <a:t> </a:t>
            </a:r>
            <a:r>
              <a:rPr sz="1167" kern="0" spc="87">
                <a:solidFill>
                  <a:srgbClr val="D3D3D1"/>
                </a:solidFill>
                <a:latin typeface="Gill Sans MT"/>
                <a:cs typeface="Gill Sans MT"/>
              </a:rPr>
              <a:t>business</a:t>
            </a:r>
            <a:r>
              <a:rPr sz="1167" kern="0" spc="4">
                <a:solidFill>
                  <a:srgbClr val="D3D3D1"/>
                </a:solidFill>
                <a:latin typeface="Gill Sans MT"/>
                <a:cs typeface="Gill Sans MT"/>
              </a:rPr>
              <a:t> </a:t>
            </a:r>
            <a:r>
              <a:rPr sz="1167" kern="0">
                <a:solidFill>
                  <a:srgbClr val="D3D3D1"/>
                </a:solidFill>
                <a:latin typeface="Gill Sans MT"/>
                <a:cs typeface="Gill Sans MT"/>
              </a:rPr>
              <a:t>owners</a:t>
            </a:r>
            <a:r>
              <a:rPr sz="1167" kern="0" spc="-12">
                <a:solidFill>
                  <a:srgbClr val="D3D3D1"/>
                </a:solidFill>
                <a:latin typeface="Gill Sans MT"/>
                <a:cs typeface="Gill Sans MT"/>
              </a:rPr>
              <a:t> </a:t>
            </a:r>
            <a:r>
              <a:rPr sz="1167" kern="0" spc="83">
                <a:solidFill>
                  <a:srgbClr val="D3D3D1"/>
                </a:solidFill>
                <a:latin typeface="Gill Sans MT"/>
                <a:cs typeface="Gill Sans MT"/>
              </a:rPr>
              <a:t>and</a:t>
            </a:r>
            <a:r>
              <a:rPr sz="1167" kern="0">
                <a:solidFill>
                  <a:srgbClr val="D3D3D1"/>
                </a:solidFill>
                <a:latin typeface="Gill Sans MT"/>
                <a:cs typeface="Gill Sans MT"/>
              </a:rPr>
              <a:t> </a:t>
            </a:r>
            <a:r>
              <a:rPr sz="1167" kern="0" spc="58">
                <a:solidFill>
                  <a:srgbClr val="D3D3D1"/>
                </a:solidFill>
                <a:latin typeface="Gill Sans MT"/>
                <a:cs typeface="Gill Sans MT"/>
              </a:rPr>
              <a:t>community</a:t>
            </a:r>
            <a:r>
              <a:rPr sz="1167" kern="0" spc="-12">
                <a:solidFill>
                  <a:srgbClr val="D3D3D1"/>
                </a:solidFill>
                <a:latin typeface="Gill Sans MT"/>
                <a:cs typeface="Gill Sans MT"/>
              </a:rPr>
              <a:t> </a:t>
            </a:r>
            <a:r>
              <a:rPr sz="1167" kern="0" spc="37">
                <a:solidFill>
                  <a:srgbClr val="D3D3D1"/>
                </a:solidFill>
                <a:latin typeface="Gill Sans MT"/>
                <a:cs typeface="Gill Sans MT"/>
              </a:rPr>
              <a:t>character.</a:t>
            </a:r>
            <a:endParaRPr sz="1167" kern="0">
              <a:solidFill>
                <a:sysClr val="windowText" lastClr="000000"/>
              </a:solidFill>
              <a:latin typeface="Gill Sans MT"/>
              <a:cs typeface="Gill Sans MT"/>
            </a:endParaRPr>
          </a:p>
          <a:p>
            <a:pPr defTabSz="761970">
              <a:spcBef>
                <a:spcPts val="1321"/>
              </a:spcBef>
            </a:pPr>
            <a:endParaRPr sz="1167" kern="0">
              <a:solidFill>
                <a:sysClr val="windowText" lastClr="000000"/>
              </a:solidFill>
              <a:latin typeface="Gill Sans MT"/>
              <a:cs typeface="Gill Sans MT"/>
            </a:endParaRPr>
          </a:p>
          <a:p>
            <a:pPr marL="161389" defTabSz="761970">
              <a:spcBef>
                <a:spcPts val="4"/>
              </a:spcBef>
            </a:pPr>
            <a:r>
              <a:rPr sz="1458" kern="0" spc="83">
                <a:solidFill>
                  <a:srgbClr val="D3D3D1"/>
                </a:solidFill>
                <a:latin typeface="Calibri"/>
                <a:cs typeface="Calibri"/>
              </a:rPr>
              <a:t>Rent</a:t>
            </a:r>
            <a:r>
              <a:rPr sz="1458" kern="0" spc="12">
                <a:solidFill>
                  <a:srgbClr val="D3D3D1"/>
                </a:solidFill>
                <a:latin typeface="Calibri"/>
                <a:cs typeface="Calibri"/>
              </a:rPr>
              <a:t> </a:t>
            </a:r>
            <a:r>
              <a:rPr sz="1458" kern="0" spc="71">
                <a:solidFill>
                  <a:srgbClr val="D3D3D1"/>
                </a:solidFill>
                <a:latin typeface="Calibri"/>
                <a:cs typeface="Calibri"/>
              </a:rPr>
              <a:t>Stabilization</a:t>
            </a:r>
            <a:endParaRPr sz="1458" kern="0">
              <a:solidFill>
                <a:sysClr val="windowText" lastClr="000000"/>
              </a:solidFill>
              <a:latin typeface="Calibri"/>
              <a:cs typeface="Calibri"/>
            </a:endParaRPr>
          </a:p>
          <a:p>
            <a:pPr marL="161389" marR="140753" defTabSz="761970">
              <a:lnSpc>
                <a:spcPct val="136400"/>
              </a:lnSpc>
              <a:spcBef>
                <a:spcPts val="662"/>
              </a:spcBef>
            </a:pPr>
            <a:r>
              <a:rPr sz="1167" kern="0">
                <a:solidFill>
                  <a:srgbClr val="D3D3D1"/>
                </a:solidFill>
                <a:latin typeface="Gill Sans MT"/>
                <a:cs typeface="Gill Sans MT"/>
              </a:rPr>
              <a:t>Monitor</a:t>
            </a:r>
            <a:r>
              <a:rPr sz="1167" kern="0" spc="42">
                <a:solidFill>
                  <a:srgbClr val="D3D3D1"/>
                </a:solidFill>
                <a:latin typeface="Gill Sans MT"/>
                <a:cs typeface="Gill Sans MT"/>
              </a:rPr>
              <a:t> </a:t>
            </a:r>
            <a:r>
              <a:rPr sz="1167" kern="0">
                <a:solidFill>
                  <a:srgbClr val="D3D3D1"/>
                </a:solidFill>
                <a:latin typeface="Gill Sans MT"/>
                <a:cs typeface="Gill Sans MT"/>
              </a:rPr>
              <a:t>property</a:t>
            </a:r>
            <a:r>
              <a:rPr sz="1167" kern="0" spc="37">
                <a:solidFill>
                  <a:srgbClr val="D3D3D1"/>
                </a:solidFill>
                <a:latin typeface="Gill Sans MT"/>
                <a:cs typeface="Gill Sans MT"/>
              </a:rPr>
              <a:t> </a:t>
            </a:r>
            <a:r>
              <a:rPr sz="1167" kern="0" spc="62">
                <a:solidFill>
                  <a:srgbClr val="D3D3D1"/>
                </a:solidFill>
                <a:latin typeface="Gill Sans MT"/>
                <a:cs typeface="Gill Sans MT"/>
              </a:rPr>
              <a:t>value</a:t>
            </a:r>
            <a:r>
              <a:rPr sz="1167" kern="0" spc="21">
                <a:solidFill>
                  <a:srgbClr val="D3D3D1"/>
                </a:solidFill>
                <a:latin typeface="Gill Sans MT"/>
                <a:cs typeface="Gill Sans MT"/>
              </a:rPr>
              <a:t> </a:t>
            </a:r>
            <a:r>
              <a:rPr sz="1167" kern="0" spc="71">
                <a:solidFill>
                  <a:srgbClr val="D3D3D1"/>
                </a:solidFill>
                <a:latin typeface="Gill Sans MT"/>
                <a:cs typeface="Gill Sans MT"/>
              </a:rPr>
              <a:t>increases</a:t>
            </a:r>
            <a:r>
              <a:rPr sz="1167" kern="0" spc="37">
                <a:solidFill>
                  <a:srgbClr val="D3D3D1"/>
                </a:solidFill>
                <a:latin typeface="Gill Sans MT"/>
                <a:cs typeface="Gill Sans MT"/>
              </a:rPr>
              <a:t> </a:t>
            </a:r>
            <a:r>
              <a:rPr sz="1167" kern="0" spc="42">
                <a:solidFill>
                  <a:srgbClr val="D3D3D1"/>
                </a:solidFill>
                <a:latin typeface="Gill Sans MT"/>
                <a:cs typeface="Gill Sans MT"/>
              </a:rPr>
              <a:t>that</a:t>
            </a:r>
            <a:r>
              <a:rPr sz="1167" kern="0" spc="71">
                <a:solidFill>
                  <a:srgbClr val="D3D3D1"/>
                </a:solidFill>
                <a:latin typeface="Gill Sans MT"/>
                <a:cs typeface="Gill Sans MT"/>
              </a:rPr>
              <a:t> </a:t>
            </a:r>
            <a:r>
              <a:rPr sz="1167" kern="0" spc="50">
                <a:solidFill>
                  <a:srgbClr val="D3D3D1"/>
                </a:solidFill>
                <a:latin typeface="Gill Sans MT"/>
                <a:cs typeface="Gill Sans MT"/>
              </a:rPr>
              <a:t>could</a:t>
            </a:r>
            <a:r>
              <a:rPr sz="1167" kern="0" spc="42">
                <a:solidFill>
                  <a:srgbClr val="D3D3D1"/>
                </a:solidFill>
                <a:latin typeface="Gill Sans MT"/>
                <a:cs typeface="Gill Sans MT"/>
              </a:rPr>
              <a:t> </a:t>
            </a:r>
            <a:r>
              <a:rPr sz="1167" kern="0">
                <a:solidFill>
                  <a:srgbClr val="D3D3D1"/>
                </a:solidFill>
                <a:latin typeface="Gill Sans MT"/>
                <a:cs typeface="Gill Sans MT"/>
              </a:rPr>
              <a:t>price</a:t>
            </a:r>
            <a:r>
              <a:rPr sz="1167" kern="0" spc="50">
                <a:solidFill>
                  <a:srgbClr val="D3D3D1"/>
                </a:solidFill>
                <a:latin typeface="Gill Sans MT"/>
                <a:cs typeface="Gill Sans MT"/>
              </a:rPr>
              <a:t> </a:t>
            </a:r>
            <a:r>
              <a:rPr sz="1167" kern="0">
                <a:solidFill>
                  <a:srgbClr val="D3D3D1"/>
                </a:solidFill>
                <a:latin typeface="Gill Sans MT"/>
                <a:cs typeface="Gill Sans MT"/>
              </a:rPr>
              <a:t>out</a:t>
            </a:r>
            <a:r>
              <a:rPr sz="1167" kern="0" spc="50">
                <a:solidFill>
                  <a:srgbClr val="D3D3D1"/>
                </a:solidFill>
                <a:latin typeface="Gill Sans MT"/>
                <a:cs typeface="Gill Sans MT"/>
              </a:rPr>
              <a:t> existing</a:t>
            </a:r>
            <a:r>
              <a:rPr sz="1167" kern="0" spc="58">
                <a:solidFill>
                  <a:srgbClr val="D3D3D1"/>
                </a:solidFill>
                <a:latin typeface="Gill Sans MT"/>
                <a:cs typeface="Gill Sans MT"/>
              </a:rPr>
              <a:t> tenants.</a:t>
            </a:r>
            <a:r>
              <a:rPr sz="1167" kern="0" spc="54">
                <a:solidFill>
                  <a:srgbClr val="D3D3D1"/>
                </a:solidFill>
                <a:latin typeface="Gill Sans MT"/>
                <a:cs typeface="Gill Sans MT"/>
              </a:rPr>
              <a:t> </a:t>
            </a:r>
            <a:r>
              <a:rPr sz="1167" kern="0">
                <a:solidFill>
                  <a:srgbClr val="D3D3D1"/>
                </a:solidFill>
                <a:latin typeface="Gill Sans MT"/>
                <a:cs typeface="Gill Sans MT"/>
              </a:rPr>
              <a:t>Require</a:t>
            </a:r>
            <a:r>
              <a:rPr sz="1167" kern="0" spc="25">
                <a:solidFill>
                  <a:srgbClr val="D3D3D1"/>
                </a:solidFill>
                <a:latin typeface="Gill Sans MT"/>
                <a:cs typeface="Gill Sans MT"/>
              </a:rPr>
              <a:t> </a:t>
            </a:r>
            <a:r>
              <a:rPr sz="1167" kern="0">
                <a:solidFill>
                  <a:srgbClr val="D3D3D1"/>
                </a:solidFill>
                <a:latin typeface="Gill Sans MT"/>
                <a:cs typeface="Gill Sans MT"/>
              </a:rPr>
              <a:t>long-</a:t>
            </a:r>
            <a:r>
              <a:rPr sz="1167" kern="0" spc="-17">
                <a:solidFill>
                  <a:srgbClr val="D3D3D1"/>
                </a:solidFill>
                <a:latin typeface="Gill Sans MT"/>
                <a:cs typeface="Gill Sans MT"/>
              </a:rPr>
              <a:t>term </a:t>
            </a:r>
            <a:r>
              <a:rPr sz="1167" kern="0" spc="92">
                <a:solidFill>
                  <a:srgbClr val="D3D3D1"/>
                </a:solidFill>
                <a:latin typeface="Gill Sans MT"/>
                <a:cs typeface="Gill Sans MT"/>
              </a:rPr>
              <a:t>leases</a:t>
            </a:r>
            <a:r>
              <a:rPr sz="1167" kern="0" spc="-12">
                <a:solidFill>
                  <a:srgbClr val="D3D3D1"/>
                </a:solidFill>
                <a:latin typeface="Gill Sans MT"/>
                <a:cs typeface="Gill Sans MT"/>
              </a:rPr>
              <a:t> </a:t>
            </a:r>
            <a:r>
              <a:rPr sz="1167" kern="0">
                <a:solidFill>
                  <a:srgbClr val="D3D3D1"/>
                </a:solidFill>
                <a:latin typeface="Gill Sans MT"/>
                <a:cs typeface="Gill Sans MT"/>
              </a:rPr>
              <a:t>for</a:t>
            </a:r>
            <a:r>
              <a:rPr sz="1167" kern="0" spc="-8">
                <a:solidFill>
                  <a:srgbClr val="D3D3D1"/>
                </a:solidFill>
                <a:latin typeface="Gill Sans MT"/>
                <a:cs typeface="Gill Sans MT"/>
              </a:rPr>
              <a:t> </a:t>
            </a:r>
            <a:r>
              <a:rPr sz="1167" kern="0" spc="50">
                <a:solidFill>
                  <a:srgbClr val="D3D3D1"/>
                </a:solidFill>
                <a:latin typeface="Gill Sans MT"/>
                <a:cs typeface="Gill Sans MT"/>
              </a:rPr>
              <a:t>existing</a:t>
            </a:r>
            <a:r>
              <a:rPr sz="1167" kern="0">
                <a:solidFill>
                  <a:srgbClr val="D3D3D1"/>
                </a:solidFill>
                <a:latin typeface="Gill Sans MT"/>
                <a:cs typeface="Gill Sans MT"/>
              </a:rPr>
              <a:t> </a:t>
            </a:r>
            <a:r>
              <a:rPr sz="1167" kern="0" spc="50">
                <a:solidFill>
                  <a:srgbClr val="D3D3D1"/>
                </a:solidFill>
                <a:latin typeface="Gill Sans MT"/>
                <a:cs typeface="Gill Sans MT"/>
              </a:rPr>
              <a:t>tenants.</a:t>
            </a:r>
            <a:endParaRPr sz="1167" kern="0">
              <a:solidFill>
                <a:sysClr val="windowText" lastClr="000000"/>
              </a:solidFill>
              <a:latin typeface="Gill Sans MT"/>
              <a:cs typeface="Gill Sans MT"/>
            </a:endParaRPr>
          </a:p>
        </p:txBody>
      </p:sp>
      <p:sp>
        <p:nvSpPr>
          <p:cNvPr id="6" name="object 6"/>
          <p:cNvSpPr/>
          <p:nvPr/>
        </p:nvSpPr>
        <p:spPr>
          <a:xfrm>
            <a:off x="5233491" y="3279679"/>
            <a:ext cx="6297083" cy="871537"/>
          </a:xfrm>
          <a:custGeom>
            <a:avLst/>
            <a:gdLst/>
            <a:ahLst/>
            <a:cxnLst/>
            <a:rect l="l" t="t" r="r" b="b"/>
            <a:pathLst>
              <a:path w="7556500" h="1045845">
                <a:moveTo>
                  <a:pt x="7529195" y="0"/>
                </a:moveTo>
                <a:lnTo>
                  <a:pt x="27216" y="0"/>
                </a:lnTo>
                <a:lnTo>
                  <a:pt x="16625" y="2137"/>
                </a:lnTo>
                <a:lnTo>
                  <a:pt x="7974" y="7969"/>
                </a:lnTo>
                <a:lnTo>
                  <a:pt x="2139" y="16619"/>
                </a:lnTo>
                <a:lnTo>
                  <a:pt x="0" y="27216"/>
                </a:lnTo>
                <a:lnTo>
                  <a:pt x="0" y="1018260"/>
                </a:lnTo>
                <a:lnTo>
                  <a:pt x="2139" y="1028858"/>
                </a:lnTo>
                <a:lnTo>
                  <a:pt x="7974" y="1037513"/>
                </a:lnTo>
                <a:lnTo>
                  <a:pt x="16625" y="1043349"/>
                </a:lnTo>
                <a:lnTo>
                  <a:pt x="27216" y="1045489"/>
                </a:lnTo>
                <a:lnTo>
                  <a:pt x="7529195" y="1045489"/>
                </a:lnTo>
                <a:lnTo>
                  <a:pt x="7539793" y="1043349"/>
                </a:lnTo>
                <a:lnTo>
                  <a:pt x="7548448" y="1037513"/>
                </a:lnTo>
                <a:lnTo>
                  <a:pt x="7554283" y="1028858"/>
                </a:lnTo>
                <a:lnTo>
                  <a:pt x="7556423" y="1018260"/>
                </a:lnTo>
                <a:lnTo>
                  <a:pt x="7556423" y="27216"/>
                </a:lnTo>
                <a:lnTo>
                  <a:pt x="7554283" y="16619"/>
                </a:lnTo>
                <a:lnTo>
                  <a:pt x="7548448" y="7969"/>
                </a:lnTo>
                <a:lnTo>
                  <a:pt x="7539793" y="2137"/>
                </a:lnTo>
                <a:lnTo>
                  <a:pt x="7529195"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sp>
        <p:nvSpPr>
          <p:cNvPr id="7" name="object 7"/>
          <p:cNvSpPr txBox="1"/>
          <p:nvPr/>
        </p:nvSpPr>
        <p:spPr>
          <a:xfrm>
            <a:off x="5374117" y="3410141"/>
            <a:ext cx="5417608" cy="568531"/>
          </a:xfrm>
          <a:prstGeom prst="rect">
            <a:avLst/>
          </a:prstGeom>
        </p:spPr>
        <p:txBody>
          <a:bodyPr vert="horz" wrap="square" lIns="0" tIns="10583" rIns="0" bIns="0" rtlCol="0">
            <a:spAutoFit/>
          </a:bodyPr>
          <a:lstStyle/>
          <a:p>
            <a:pPr marL="10583" defTabSz="761970">
              <a:spcBef>
                <a:spcPts val="83"/>
              </a:spcBef>
            </a:pPr>
            <a:r>
              <a:rPr sz="1458" kern="0" spc="79">
                <a:solidFill>
                  <a:srgbClr val="D3D3D1"/>
                </a:solidFill>
                <a:latin typeface="Calibri"/>
                <a:cs typeface="Calibri"/>
              </a:rPr>
              <a:t>Community</a:t>
            </a:r>
            <a:r>
              <a:rPr sz="1458" kern="0" spc="8">
                <a:solidFill>
                  <a:srgbClr val="D3D3D1"/>
                </a:solidFill>
                <a:latin typeface="Calibri"/>
                <a:cs typeface="Calibri"/>
              </a:rPr>
              <a:t> </a:t>
            </a:r>
            <a:r>
              <a:rPr sz="1458" kern="0" spc="71">
                <a:solidFill>
                  <a:srgbClr val="D3D3D1"/>
                </a:solidFill>
                <a:latin typeface="Calibri"/>
                <a:cs typeface="Calibri"/>
              </a:rPr>
              <a:t>Ownership</a:t>
            </a:r>
            <a:endParaRPr sz="1458" kern="0">
              <a:solidFill>
                <a:sysClr val="windowText" lastClr="000000"/>
              </a:solidFill>
              <a:latin typeface="Calibri"/>
              <a:cs typeface="Calibri"/>
            </a:endParaRPr>
          </a:p>
          <a:p>
            <a:pPr marL="10583" defTabSz="761970">
              <a:spcBef>
                <a:spcPts val="1175"/>
              </a:spcBef>
            </a:pPr>
            <a:r>
              <a:rPr sz="1167" kern="0">
                <a:solidFill>
                  <a:srgbClr val="D3D3D1"/>
                </a:solidFill>
                <a:latin typeface="Gill Sans MT"/>
                <a:cs typeface="Gill Sans MT"/>
              </a:rPr>
              <a:t>Prioritize</a:t>
            </a:r>
            <a:r>
              <a:rPr sz="1167" kern="0" spc="37">
                <a:solidFill>
                  <a:srgbClr val="D3D3D1"/>
                </a:solidFill>
                <a:latin typeface="Gill Sans MT"/>
                <a:cs typeface="Gill Sans MT"/>
              </a:rPr>
              <a:t> </a:t>
            </a:r>
            <a:r>
              <a:rPr sz="1167" kern="0">
                <a:solidFill>
                  <a:srgbClr val="D3D3D1"/>
                </a:solidFill>
                <a:latin typeface="Gill Sans MT"/>
                <a:cs typeface="Gill Sans MT"/>
              </a:rPr>
              <a:t>locally-</a:t>
            </a:r>
            <a:r>
              <a:rPr sz="1167" kern="0" spc="42">
                <a:solidFill>
                  <a:srgbClr val="D3D3D1"/>
                </a:solidFill>
                <a:latin typeface="Gill Sans MT"/>
                <a:cs typeface="Gill Sans MT"/>
              </a:rPr>
              <a:t>owned</a:t>
            </a:r>
            <a:r>
              <a:rPr sz="1167" kern="0" spc="17">
                <a:solidFill>
                  <a:srgbClr val="D3D3D1"/>
                </a:solidFill>
                <a:latin typeface="Gill Sans MT"/>
                <a:cs typeface="Gill Sans MT"/>
              </a:rPr>
              <a:t> </a:t>
            </a:r>
            <a:r>
              <a:rPr sz="1167" kern="0" spc="87">
                <a:solidFill>
                  <a:srgbClr val="D3D3D1"/>
                </a:solidFill>
                <a:latin typeface="Gill Sans MT"/>
                <a:cs typeface="Gill Sans MT"/>
              </a:rPr>
              <a:t>businesses</a:t>
            </a:r>
            <a:r>
              <a:rPr sz="1167" kern="0" spc="37">
                <a:solidFill>
                  <a:srgbClr val="D3D3D1"/>
                </a:solidFill>
                <a:latin typeface="Gill Sans MT"/>
                <a:cs typeface="Gill Sans MT"/>
              </a:rPr>
              <a:t> </a:t>
            </a:r>
            <a:r>
              <a:rPr sz="1167" kern="0">
                <a:solidFill>
                  <a:srgbClr val="D3D3D1"/>
                </a:solidFill>
                <a:latin typeface="Gill Sans MT"/>
                <a:cs typeface="Gill Sans MT"/>
              </a:rPr>
              <a:t>over</a:t>
            </a:r>
            <a:r>
              <a:rPr sz="1167" kern="0" spc="17">
                <a:solidFill>
                  <a:srgbClr val="D3D3D1"/>
                </a:solidFill>
                <a:latin typeface="Gill Sans MT"/>
                <a:cs typeface="Gill Sans MT"/>
              </a:rPr>
              <a:t> </a:t>
            </a:r>
            <a:r>
              <a:rPr sz="1167" kern="0" spc="83">
                <a:solidFill>
                  <a:srgbClr val="D3D3D1"/>
                </a:solidFill>
                <a:latin typeface="Gill Sans MT"/>
                <a:cs typeface="Gill Sans MT"/>
              </a:rPr>
              <a:t>chains</a:t>
            </a:r>
            <a:r>
              <a:rPr sz="1167" kern="0" spc="50">
                <a:solidFill>
                  <a:srgbClr val="D3D3D1"/>
                </a:solidFill>
                <a:latin typeface="Gill Sans MT"/>
                <a:cs typeface="Gill Sans MT"/>
              </a:rPr>
              <a:t> </a:t>
            </a:r>
            <a:r>
              <a:rPr sz="1167" kern="0">
                <a:solidFill>
                  <a:srgbClr val="D3D3D1"/>
                </a:solidFill>
                <a:latin typeface="Gill Sans MT"/>
                <a:cs typeface="Gill Sans MT"/>
              </a:rPr>
              <a:t>to</a:t>
            </a:r>
            <a:r>
              <a:rPr sz="1167" kern="0" spc="46">
                <a:solidFill>
                  <a:srgbClr val="D3D3D1"/>
                </a:solidFill>
                <a:latin typeface="Gill Sans MT"/>
                <a:cs typeface="Gill Sans MT"/>
              </a:rPr>
              <a:t> </a:t>
            </a:r>
            <a:r>
              <a:rPr sz="1167" kern="0" spc="67">
                <a:solidFill>
                  <a:srgbClr val="D3D3D1"/>
                </a:solidFill>
                <a:latin typeface="Gill Sans MT"/>
                <a:cs typeface="Gill Sans MT"/>
              </a:rPr>
              <a:t>maintain</a:t>
            </a:r>
            <a:r>
              <a:rPr sz="1167" kern="0" spc="33">
                <a:solidFill>
                  <a:srgbClr val="D3D3D1"/>
                </a:solidFill>
                <a:latin typeface="Gill Sans MT"/>
                <a:cs typeface="Gill Sans MT"/>
              </a:rPr>
              <a:t> </a:t>
            </a:r>
            <a:r>
              <a:rPr sz="1167" kern="0" spc="42">
                <a:solidFill>
                  <a:srgbClr val="D3D3D1"/>
                </a:solidFill>
                <a:latin typeface="Gill Sans MT"/>
                <a:cs typeface="Gill Sans MT"/>
              </a:rPr>
              <a:t>neighborhood</a:t>
            </a:r>
            <a:r>
              <a:rPr sz="1167" kern="0" spc="21">
                <a:solidFill>
                  <a:srgbClr val="D3D3D1"/>
                </a:solidFill>
                <a:latin typeface="Gill Sans MT"/>
                <a:cs typeface="Gill Sans MT"/>
              </a:rPr>
              <a:t> </a:t>
            </a:r>
            <a:r>
              <a:rPr sz="1167" kern="0" spc="-8">
                <a:solidFill>
                  <a:srgbClr val="D3D3D1"/>
                </a:solidFill>
                <a:latin typeface="Gill Sans MT"/>
                <a:cs typeface="Gill Sans MT"/>
              </a:rPr>
              <a:t>identity.</a:t>
            </a:r>
            <a:endParaRPr sz="1167" kern="0">
              <a:solidFill>
                <a:sysClr val="windowText" lastClr="000000"/>
              </a:solidFill>
              <a:latin typeface="Gill Sans MT"/>
              <a:cs typeface="Gill Sans MT"/>
            </a:endParaRPr>
          </a:p>
        </p:txBody>
      </p:sp>
      <p:sp>
        <p:nvSpPr>
          <p:cNvPr id="8" name="object 8"/>
          <p:cNvSpPr/>
          <p:nvPr/>
        </p:nvSpPr>
        <p:spPr>
          <a:xfrm>
            <a:off x="5233491" y="4302129"/>
            <a:ext cx="6297083" cy="871537"/>
          </a:xfrm>
          <a:custGeom>
            <a:avLst/>
            <a:gdLst/>
            <a:ahLst/>
            <a:cxnLst/>
            <a:rect l="l" t="t" r="r" b="b"/>
            <a:pathLst>
              <a:path w="7556500" h="1045845">
                <a:moveTo>
                  <a:pt x="7529195" y="0"/>
                </a:moveTo>
                <a:lnTo>
                  <a:pt x="27216" y="0"/>
                </a:lnTo>
                <a:lnTo>
                  <a:pt x="16625" y="2137"/>
                </a:lnTo>
                <a:lnTo>
                  <a:pt x="7974" y="7969"/>
                </a:lnTo>
                <a:lnTo>
                  <a:pt x="2139" y="16619"/>
                </a:lnTo>
                <a:lnTo>
                  <a:pt x="0" y="27216"/>
                </a:lnTo>
                <a:lnTo>
                  <a:pt x="0" y="1018260"/>
                </a:lnTo>
                <a:lnTo>
                  <a:pt x="2139" y="1028858"/>
                </a:lnTo>
                <a:lnTo>
                  <a:pt x="7974" y="1037513"/>
                </a:lnTo>
                <a:lnTo>
                  <a:pt x="16625" y="1043349"/>
                </a:lnTo>
                <a:lnTo>
                  <a:pt x="27216" y="1045489"/>
                </a:lnTo>
                <a:lnTo>
                  <a:pt x="7529195" y="1045489"/>
                </a:lnTo>
                <a:lnTo>
                  <a:pt x="7539793" y="1043349"/>
                </a:lnTo>
                <a:lnTo>
                  <a:pt x="7548448" y="1037513"/>
                </a:lnTo>
                <a:lnTo>
                  <a:pt x="7554283" y="1028858"/>
                </a:lnTo>
                <a:lnTo>
                  <a:pt x="7556423" y="1018260"/>
                </a:lnTo>
                <a:lnTo>
                  <a:pt x="7556423" y="27216"/>
                </a:lnTo>
                <a:lnTo>
                  <a:pt x="7554283" y="16619"/>
                </a:lnTo>
                <a:lnTo>
                  <a:pt x="7548448" y="7969"/>
                </a:lnTo>
                <a:lnTo>
                  <a:pt x="7539793" y="2137"/>
                </a:lnTo>
                <a:lnTo>
                  <a:pt x="7529195"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sp>
        <p:nvSpPr>
          <p:cNvPr id="9" name="object 9"/>
          <p:cNvSpPr txBox="1"/>
          <p:nvPr/>
        </p:nvSpPr>
        <p:spPr>
          <a:xfrm>
            <a:off x="5374117" y="4432591"/>
            <a:ext cx="4896908" cy="568531"/>
          </a:xfrm>
          <a:prstGeom prst="rect">
            <a:avLst/>
          </a:prstGeom>
        </p:spPr>
        <p:txBody>
          <a:bodyPr vert="horz" wrap="square" lIns="0" tIns="10583" rIns="0" bIns="0" rtlCol="0">
            <a:spAutoFit/>
          </a:bodyPr>
          <a:lstStyle/>
          <a:p>
            <a:pPr marL="10583" defTabSz="761970">
              <a:spcBef>
                <a:spcPts val="83"/>
              </a:spcBef>
            </a:pPr>
            <a:r>
              <a:rPr sz="1458" kern="0" spc="71">
                <a:solidFill>
                  <a:srgbClr val="D3D3D1"/>
                </a:solidFill>
                <a:latin typeface="Calibri"/>
                <a:cs typeface="Calibri"/>
              </a:rPr>
              <a:t>Affordable</a:t>
            </a:r>
            <a:r>
              <a:rPr sz="1458" kern="0" spc="33">
                <a:solidFill>
                  <a:srgbClr val="D3D3D1"/>
                </a:solidFill>
                <a:latin typeface="Calibri"/>
                <a:cs typeface="Calibri"/>
              </a:rPr>
              <a:t> </a:t>
            </a:r>
            <a:r>
              <a:rPr sz="1458" kern="0" spc="75">
                <a:solidFill>
                  <a:srgbClr val="D3D3D1"/>
                </a:solidFill>
                <a:latin typeface="Calibri"/>
                <a:cs typeface="Calibri"/>
              </a:rPr>
              <a:t>Housing</a:t>
            </a:r>
            <a:endParaRPr sz="1458" kern="0">
              <a:solidFill>
                <a:sysClr val="windowText" lastClr="000000"/>
              </a:solidFill>
              <a:latin typeface="Calibri"/>
              <a:cs typeface="Calibri"/>
            </a:endParaRPr>
          </a:p>
          <a:p>
            <a:pPr marL="10583" defTabSz="761970">
              <a:spcBef>
                <a:spcPts val="1175"/>
              </a:spcBef>
            </a:pPr>
            <a:r>
              <a:rPr sz="1167" kern="0" spc="17">
                <a:solidFill>
                  <a:srgbClr val="D3D3D1"/>
                </a:solidFill>
                <a:latin typeface="Gill Sans MT"/>
                <a:cs typeface="Gill Sans MT"/>
              </a:rPr>
              <a:t>Coordinate</a:t>
            </a:r>
            <a:r>
              <a:rPr sz="1167" kern="0" spc="-8">
                <a:solidFill>
                  <a:srgbClr val="D3D3D1"/>
                </a:solidFill>
                <a:latin typeface="Gill Sans MT"/>
                <a:cs typeface="Gill Sans MT"/>
              </a:rPr>
              <a:t> </a:t>
            </a:r>
            <a:r>
              <a:rPr sz="1167" kern="0" spc="17">
                <a:solidFill>
                  <a:srgbClr val="D3D3D1"/>
                </a:solidFill>
                <a:latin typeface="Gill Sans MT"/>
                <a:cs typeface="Gill Sans MT"/>
              </a:rPr>
              <a:t>with</a:t>
            </a:r>
            <a:r>
              <a:rPr sz="1167" kern="0" spc="29">
                <a:solidFill>
                  <a:srgbClr val="D3D3D1"/>
                </a:solidFill>
                <a:latin typeface="Gill Sans MT"/>
                <a:cs typeface="Gill Sans MT"/>
              </a:rPr>
              <a:t> </a:t>
            </a:r>
            <a:r>
              <a:rPr sz="1167" kern="0" spc="71">
                <a:solidFill>
                  <a:srgbClr val="D3D3D1"/>
                </a:solidFill>
                <a:latin typeface="Gill Sans MT"/>
                <a:cs typeface="Gill Sans MT"/>
              </a:rPr>
              <a:t>housing</a:t>
            </a:r>
            <a:r>
              <a:rPr sz="1167" kern="0" spc="25">
                <a:solidFill>
                  <a:srgbClr val="D3D3D1"/>
                </a:solidFill>
                <a:latin typeface="Gill Sans MT"/>
                <a:cs typeface="Gill Sans MT"/>
              </a:rPr>
              <a:t> </a:t>
            </a:r>
            <a:r>
              <a:rPr sz="1167" kern="0" spc="17">
                <a:solidFill>
                  <a:srgbClr val="D3D3D1"/>
                </a:solidFill>
                <a:latin typeface="Gill Sans MT"/>
                <a:cs typeface="Gill Sans MT"/>
              </a:rPr>
              <a:t>preservation</a:t>
            </a:r>
            <a:r>
              <a:rPr sz="1167" kern="0" spc="-12">
                <a:solidFill>
                  <a:srgbClr val="D3D3D1"/>
                </a:solidFill>
                <a:latin typeface="Gill Sans MT"/>
                <a:cs typeface="Gill Sans MT"/>
              </a:rPr>
              <a:t> </a:t>
            </a:r>
            <a:r>
              <a:rPr sz="1167" kern="0" spc="54">
                <a:solidFill>
                  <a:srgbClr val="D3D3D1"/>
                </a:solidFill>
                <a:latin typeface="Gill Sans MT"/>
                <a:cs typeface="Gill Sans MT"/>
              </a:rPr>
              <a:t>efforts</a:t>
            </a:r>
            <a:r>
              <a:rPr sz="1167" kern="0" spc="8">
                <a:solidFill>
                  <a:srgbClr val="D3D3D1"/>
                </a:solidFill>
                <a:latin typeface="Gill Sans MT"/>
                <a:cs typeface="Gill Sans MT"/>
              </a:rPr>
              <a:t> </a:t>
            </a:r>
            <a:r>
              <a:rPr sz="1167" kern="0" spc="17">
                <a:solidFill>
                  <a:srgbClr val="D3D3D1"/>
                </a:solidFill>
                <a:latin typeface="Gill Sans MT"/>
                <a:cs typeface="Gill Sans MT"/>
              </a:rPr>
              <a:t>in</a:t>
            </a:r>
            <a:r>
              <a:rPr sz="1167" kern="0" spc="21">
                <a:solidFill>
                  <a:srgbClr val="D3D3D1"/>
                </a:solidFill>
                <a:latin typeface="Gill Sans MT"/>
                <a:cs typeface="Gill Sans MT"/>
              </a:rPr>
              <a:t> </a:t>
            </a:r>
            <a:r>
              <a:rPr sz="1167" kern="0" spc="42">
                <a:solidFill>
                  <a:srgbClr val="D3D3D1"/>
                </a:solidFill>
                <a:latin typeface="Gill Sans MT"/>
                <a:cs typeface="Gill Sans MT"/>
              </a:rPr>
              <a:t>target</a:t>
            </a:r>
            <a:r>
              <a:rPr sz="1167" kern="0" spc="4">
                <a:solidFill>
                  <a:srgbClr val="D3D3D1"/>
                </a:solidFill>
                <a:latin typeface="Gill Sans MT"/>
                <a:cs typeface="Gill Sans MT"/>
              </a:rPr>
              <a:t> </a:t>
            </a:r>
            <a:r>
              <a:rPr sz="1167" kern="0" spc="42">
                <a:solidFill>
                  <a:srgbClr val="D3D3D1"/>
                </a:solidFill>
                <a:latin typeface="Gill Sans MT"/>
                <a:cs typeface="Gill Sans MT"/>
              </a:rPr>
              <a:t>improvement</a:t>
            </a:r>
            <a:r>
              <a:rPr sz="1167" kern="0" spc="-4">
                <a:solidFill>
                  <a:srgbClr val="D3D3D1"/>
                </a:solidFill>
                <a:latin typeface="Gill Sans MT"/>
                <a:cs typeface="Gill Sans MT"/>
              </a:rPr>
              <a:t> </a:t>
            </a:r>
            <a:r>
              <a:rPr sz="1167" kern="0" spc="62">
                <a:solidFill>
                  <a:srgbClr val="D3D3D1"/>
                </a:solidFill>
                <a:latin typeface="Gill Sans MT"/>
                <a:cs typeface="Gill Sans MT"/>
              </a:rPr>
              <a:t>areas.</a:t>
            </a:r>
            <a:endParaRPr sz="1167" kern="0">
              <a:solidFill>
                <a:sysClr val="windowText" lastClr="000000"/>
              </a:solidFill>
              <a:latin typeface="Gill Sans MT"/>
              <a:cs typeface="Gill Sans MT"/>
            </a:endParaRPr>
          </a:p>
        </p:txBody>
      </p:sp>
      <p:sp>
        <p:nvSpPr>
          <p:cNvPr id="10" name="object 10"/>
          <p:cNvSpPr/>
          <p:nvPr/>
        </p:nvSpPr>
        <p:spPr>
          <a:xfrm>
            <a:off x="5233491" y="5324578"/>
            <a:ext cx="6297083" cy="871537"/>
          </a:xfrm>
          <a:custGeom>
            <a:avLst/>
            <a:gdLst/>
            <a:ahLst/>
            <a:cxnLst/>
            <a:rect l="l" t="t" r="r" b="b"/>
            <a:pathLst>
              <a:path w="7556500" h="1045845">
                <a:moveTo>
                  <a:pt x="7529195" y="0"/>
                </a:moveTo>
                <a:lnTo>
                  <a:pt x="27216" y="0"/>
                </a:lnTo>
                <a:lnTo>
                  <a:pt x="16625" y="2137"/>
                </a:lnTo>
                <a:lnTo>
                  <a:pt x="7974" y="7969"/>
                </a:lnTo>
                <a:lnTo>
                  <a:pt x="2139" y="16619"/>
                </a:lnTo>
                <a:lnTo>
                  <a:pt x="0" y="27216"/>
                </a:lnTo>
                <a:lnTo>
                  <a:pt x="0" y="1018260"/>
                </a:lnTo>
                <a:lnTo>
                  <a:pt x="2139" y="1028858"/>
                </a:lnTo>
                <a:lnTo>
                  <a:pt x="7974" y="1037513"/>
                </a:lnTo>
                <a:lnTo>
                  <a:pt x="16625" y="1043349"/>
                </a:lnTo>
                <a:lnTo>
                  <a:pt x="27216" y="1045489"/>
                </a:lnTo>
                <a:lnTo>
                  <a:pt x="7529195" y="1045489"/>
                </a:lnTo>
                <a:lnTo>
                  <a:pt x="7539793" y="1043349"/>
                </a:lnTo>
                <a:lnTo>
                  <a:pt x="7548448" y="1037513"/>
                </a:lnTo>
                <a:lnTo>
                  <a:pt x="7554283" y="1028858"/>
                </a:lnTo>
                <a:lnTo>
                  <a:pt x="7556423" y="1018260"/>
                </a:lnTo>
                <a:lnTo>
                  <a:pt x="7556423" y="27216"/>
                </a:lnTo>
                <a:lnTo>
                  <a:pt x="7554283" y="16619"/>
                </a:lnTo>
                <a:lnTo>
                  <a:pt x="7548448" y="7969"/>
                </a:lnTo>
                <a:lnTo>
                  <a:pt x="7539793" y="2137"/>
                </a:lnTo>
                <a:lnTo>
                  <a:pt x="7529195" y="0"/>
                </a:lnTo>
                <a:close/>
              </a:path>
            </a:pathLst>
          </a:custGeom>
          <a:solidFill>
            <a:srgbClr val="474A51"/>
          </a:solidFill>
        </p:spPr>
        <p:txBody>
          <a:bodyPr wrap="square" lIns="0" tIns="0" rIns="0" bIns="0" rtlCol="0"/>
          <a:lstStyle/>
          <a:p>
            <a:pPr defTabSz="761970"/>
            <a:endParaRPr sz="1500" kern="0">
              <a:solidFill>
                <a:sysClr val="windowText" lastClr="000000"/>
              </a:solidFill>
            </a:endParaRPr>
          </a:p>
        </p:txBody>
      </p:sp>
      <p:sp>
        <p:nvSpPr>
          <p:cNvPr id="11" name="object 11"/>
          <p:cNvSpPr txBox="1"/>
          <p:nvPr/>
        </p:nvSpPr>
        <p:spPr>
          <a:xfrm>
            <a:off x="5374117" y="5455039"/>
            <a:ext cx="5575299" cy="568531"/>
          </a:xfrm>
          <a:prstGeom prst="rect">
            <a:avLst/>
          </a:prstGeom>
        </p:spPr>
        <p:txBody>
          <a:bodyPr vert="horz" wrap="square" lIns="0" tIns="10583" rIns="0" bIns="0" rtlCol="0">
            <a:spAutoFit/>
          </a:bodyPr>
          <a:lstStyle/>
          <a:p>
            <a:pPr marL="10583" defTabSz="761970">
              <a:spcBef>
                <a:spcPts val="83"/>
              </a:spcBef>
            </a:pPr>
            <a:r>
              <a:rPr sz="1458" kern="0" spc="104">
                <a:solidFill>
                  <a:srgbClr val="D3D3D1"/>
                </a:solidFill>
                <a:latin typeface="Calibri"/>
                <a:cs typeface="Calibri"/>
              </a:rPr>
              <a:t>Inclusive</a:t>
            </a:r>
            <a:r>
              <a:rPr sz="1458" kern="0" spc="-8">
                <a:solidFill>
                  <a:srgbClr val="D3D3D1"/>
                </a:solidFill>
                <a:latin typeface="Calibri"/>
                <a:cs typeface="Calibri"/>
              </a:rPr>
              <a:t> </a:t>
            </a:r>
            <a:r>
              <a:rPr sz="1458" kern="0" spc="79">
                <a:solidFill>
                  <a:srgbClr val="D3D3D1"/>
                </a:solidFill>
                <a:latin typeface="Calibri"/>
                <a:cs typeface="Calibri"/>
              </a:rPr>
              <a:t>Planning</a:t>
            </a:r>
            <a:endParaRPr sz="1458" kern="0">
              <a:solidFill>
                <a:sysClr val="windowText" lastClr="000000"/>
              </a:solidFill>
              <a:latin typeface="Calibri"/>
              <a:cs typeface="Calibri"/>
            </a:endParaRPr>
          </a:p>
          <a:p>
            <a:pPr marL="10583" defTabSz="761970">
              <a:spcBef>
                <a:spcPts val="1175"/>
              </a:spcBef>
            </a:pPr>
            <a:r>
              <a:rPr sz="1167" kern="0" spc="104">
                <a:solidFill>
                  <a:srgbClr val="D3D3D1"/>
                </a:solidFill>
                <a:latin typeface="Gill Sans MT"/>
                <a:cs typeface="Gill Sans MT"/>
              </a:rPr>
              <a:t>Engage</a:t>
            </a:r>
            <a:r>
              <a:rPr sz="1167" kern="0" spc="4">
                <a:solidFill>
                  <a:srgbClr val="D3D3D1"/>
                </a:solidFill>
                <a:latin typeface="Gill Sans MT"/>
                <a:cs typeface="Gill Sans MT"/>
              </a:rPr>
              <a:t> </a:t>
            </a:r>
            <a:r>
              <a:rPr sz="1167" kern="0" spc="50">
                <a:solidFill>
                  <a:srgbClr val="D3D3D1"/>
                </a:solidFill>
                <a:latin typeface="Gill Sans MT"/>
                <a:cs typeface="Gill Sans MT"/>
              </a:rPr>
              <a:t>longtime</a:t>
            </a:r>
            <a:r>
              <a:rPr sz="1167" kern="0" spc="4">
                <a:solidFill>
                  <a:srgbClr val="D3D3D1"/>
                </a:solidFill>
                <a:latin typeface="Gill Sans MT"/>
                <a:cs typeface="Gill Sans MT"/>
              </a:rPr>
              <a:t> </a:t>
            </a:r>
            <a:r>
              <a:rPr sz="1167" kern="0" spc="50">
                <a:solidFill>
                  <a:srgbClr val="D3D3D1"/>
                </a:solidFill>
                <a:latin typeface="Gill Sans MT"/>
                <a:cs typeface="Gill Sans MT"/>
              </a:rPr>
              <a:t>residents</a:t>
            </a:r>
            <a:r>
              <a:rPr sz="1167" kern="0" spc="12">
                <a:solidFill>
                  <a:srgbClr val="D3D3D1"/>
                </a:solidFill>
                <a:latin typeface="Gill Sans MT"/>
                <a:cs typeface="Gill Sans MT"/>
              </a:rPr>
              <a:t> </a:t>
            </a:r>
            <a:r>
              <a:rPr sz="1167" kern="0" spc="8">
                <a:solidFill>
                  <a:srgbClr val="D3D3D1"/>
                </a:solidFill>
                <a:latin typeface="Gill Sans MT"/>
                <a:cs typeface="Gill Sans MT"/>
              </a:rPr>
              <a:t>in</a:t>
            </a:r>
            <a:r>
              <a:rPr sz="1167" kern="0" spc="37">
                <a:solidFill>
                  <a:srgbClr val="D3D3D1"/>
                </a:solidFill>
                <a:latin typeface="Gill Sans MT"/>
                <a:cs typeface="Gill Sans MT"/>
              </a:rPr>
              <a:t> </a:t>
            </a:r>
            <a:r>
              <a:rPr sz="1167" kern="0" spc="42">
                <a:solidFill>
                  <a:srgbClr val="D3D3D1"/>
                </a:solidFill>
                <a:latin typeface="Gill Sans MT"/>
                <a:cs typeface="Gill Sans MT"/>
              </a:rPr>
              <a:t>decision-</a:t>
            </a:r>
            <a:r>
              <a:rPr sz="1167" kern="0" spc="83">
                <a:solidFill>
                  <a:srgbClr val="D3D3D1"/>
                </a:solidFill>
                <a:latin typeface="Gill Sans MT"/>
                <a:cs typeface="Gill Sans MT"/>
              </a:rPr>
              <a:t>making</a:t>
            </a:r>
            <a:r>
              <a:rPr sz="1167" kern="0" spc="25">
                <a:solidFill>
                  <a:srgbClr val="D3D3D1"/>
                </a:solidFill>
                <a:latin typeface="Gill Sans MT"/>
                <a:cs typeface="Gill Sans MT"/>
              </a:rPr>
              <a:t> </a:t>
            </a:r>
            <a:r>
              <a:rPr sz="1167" kern="0" spc="8">
                <a:solidFill>
                  <a:srgbClr val="D3D3D1"/>
                </a:solidFill>
                <a:latin typeface="Gill Sans MT"/>
                <a:cs typeface="Gill Sans MT"/>
              </a:rPr>
              <a:t>throughout</a:t>
            </a:r>
            <a:r>
              <a:rPr sz="1167" kern="0" spc="29">
                <a:solidFill>
                  <a:srgbClr val="D3D3D1"/>
                </a:solidFill>
                <a:latin typeface="Gill Sans MT"/>
                <a:cs typeface="Gill Sans MT"/>
              </a:rPr>
              <a:t> </a:t>
            </a:r>
            <a:r>
              <a:rPr sz="1167" kern="0" spc="8">
                <a:solidFill>
                  <a:srgbClr val="D3D3D1"/>
                </a:solidFill>
                <a:latin typeface="Gill Sans MT"/>
                <a:cs typeface="Gill Sans MT"/>
              </a:rPr>
              <a:t>the</a:t>
            </a:r>
            <a:r>
              <a:rPr sz="1167" kern="0" spc="33">
                <a:solidFill>
                  <a:srgbClr val="D3D3D1"/>
                </a:solidFill>
                <a:latin typeface="Gill Sans MT"/>
                <a:cs typeface="Gill Sans MT"/>
              </a:rPr>
              <a:t> </a:t>
            </a:r>
            <a:r>
              <a:rPr sz="1167" kern="0" spc="42">
                <a:solidFill>
                  <a:srgbClr val="D3D3D1"/>
                </a:solidFill>
                <a:latin typeface="Gill Sans MT"/>
                <a:cs typeface="Gill Sans MT"/>
              </a:rPr>
              <a:t>improvement</a:t>
            </a:r>
            <a:r>
              <a:rPr sz="1167" kern="0" spc="4">
                <a:solidFill>
                  <a:srgbClr val="D3D3D1"/>
                </a:solidFill>
                <a:latin typeface="Gill Sans MT"/>
                <a:cs typeface="Gill Sans MT"/>
              </a:rPr>
              <a:t> </a:t>
            </a:r>
            <a:r>
              <a:rPr sz="1167" kern="0" spc="54">
                <a:solidFill>
                  <a:srgbClr val="D3D3D1"/>
                </a:solidFill>
                <a:latin typeface="Gill Sans MT"/>
                <a:cs typeface="Gill Sans MT"/>
              </a:rPr>
              <a:t>process.</a:t>
            </a:r>
            <a:endParaRPr sz="1167" kern="0">
              <a:solidFill>
                <a:sysClr val="windowText" lastClr="000000"/>
              </a:solidFill>
              <a:latin typeface="Gill Sans MT"/>
              <a:cs typeface="Gill Sans M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descr="Neighborhood Business Improvement Program SLC – Impact Stories (Online Video)"/>
          <p:cNvPicPr/>
          <p:nvPr/>
        </p:nvPicPr>
        <p:blipFill>
          <a:blip r:embed="rId2" cstate="print"/>
          <a:stretch>
            <a:fillRect/>
          </a:stretch>
        </p:blipFill>
        <p:spPr>
          <a:xfrm>
            <a:off x="4540896" y="1339573"/>
            <a:ext cx="7401660" cy="4178853"/>
          </a:xfrm>
          <a:prstGeom prst="rect">
            <a:avLst/>
          </a:prstGeom>
        </p:spPr>
      </p:pic>
      <p:sp>
        <p:nvSpPr>
          <p:cNvPr id="3" name="object 3" descr="$PPTXTitle"/>
          <p:cNvSpPr txBox="1">
            <a:spLocks noGrp="1"/>
          </p:cNvSpPr>
          <p:nvPr>
            <p:ph type="title"/>
          </p:nvPr>
        </p:nvSpPr>
        <p:spPr>
          <a:xfrm>
            <a:off x="201591" y="1342220"/>
            <a:ext cx="3780367" cy="523050"/>
          </a:xfrm>
          <a:prstGeom prst="rect">
            <a:avLst/>
          </a:prstGeom>
        </p:spPr>
        <p:txBody>
          <a:bodyPr vert="horz" wrap="square" lIns="0" tIns="10054" rIns="0" bIns="0" rtlCol="0">
            <a:spAutoFit/>
          </a:bodyPr>
          <a:lstStyle/>
          <a:p>
            <a:pPr marL="10583">
              <a:spcBef>
                <a:spcPts val="79"/>
              </a:spcBef>
            </a:pPr>
            <a:r>
              <a:rPr sz="3333">
                <a:solidFill>
                  <a:srgbClr val="F3F3F1"/>
                </a:solidFill>
              </a:rPr>
              <a:t>Creating</a:t>
            </a:r>
            <a:r>
              <a:rPr sz="3333" spc="-62">
                <a:solidFill>
                  <a:srgbClr val="F3F3F1"/>
                </a:solidFill>
              </a:rPr>
              <a:t> </a:t>
            </a:r>
            <a:r>
              <a:rPr sz="3333">
                <a:solidFill>
                  <a:srgbClr val="F3F3F1"/>
                </a:solidFill>
              </a:rPr>
              <a:t>3rd</a:t>
            </a:r>
            <a:r>
              <a:rPr sz="3333" spc="-58">
                <a:solidFill>
                  <a:srgbClr val="F3F3F1"/>
                </a:solidFill>
              </a:rPr>
              <a:t> </a:t>
            </a:r>
            <a:r>
              <a:rPr sz="3333" spc="-8">
                <a:solidFill>
                  <a:srgbClr val="F3F3F1"/>
                </a:solidFill>
              </a:rPr>
              <a:t>Spaces</a:t>
            </a:r>
            <a:endParaRPr sz="3333"/>
          </a:p>
        </p:txBody>
      </p:sp>
      <p:sp>
        <p:nvSpPr>
          <p:cNvPr id="4" name="object 4"/>
          <p:cNvSpPr txBox="1"/>
          <p:nvPr/>
        </p:nvSpPr>
        <p:spPr>
          <a:xfrm>
            <a:off x="198575" y="2373079"/>
            <a:ext cx="3510492" cy="2153902"/>
          </a:xfrm>
          <a:prstGeom prst="rect">
            <a:avLst/>
          </a:prstGeom>
        </p:spPr>
        <p:txBody>
          <a:bodyPr vert="horz" wrap="square" lIns="0" tIns="50271" rIns="0" bIns="0" rtlCol="0">
            <a:spAutoFit/>
          </a:bodyPr>
          <a:lstStyle/>
          <a:p>
            <a:pPr marL="249228" marR="237057" indent="-239174" defTabSz="761970">
              <a:lnSpc>
                <a:spcPts val="1483"/>
              </a:lnSpc>
              <a:spcBef>
                <a:spcPts val="396"/>
              </a:spcBef>
              <a:buFont typeface="Arial"/>
              <a:buChar char="•"/>
              <a:tabLst>
                <a:tab pos="249228" algn="l"/>
              </a:tabLst>
            </a:pPr>
            <a:r>
              <a:rPr sz="1500" kern="0">
                <a:solidFill>
                  <a:srgbClr val="F3F3F1"/>
                </a:solidFill>
                <a:latin typeface="Trebuchet MS"/>
                <a:cs typeface="Trebuchet MS"/>
              </a:rPr>
              <a:t>Façade</a:t>
            </a:r>
            <a:r>
              <a:rPr sz="1500" kern="0" spc="-67">
                <a:solidFill>
                  <a:srgbClr val="F3F3F1"/>
                </a:solidFill>
                <a:latin typeface="Trebuchet MS"/>
                <a:cs typeface="Trebuchet MS"/>
              </a:rPr>
              <a:t> </a:t>
            </a:r>
            <a:r>
              <a:rPr sz="1500" kern="0" spc="-8">
                <a:solidFill>
                  <a:srgbClr val="F3F3F1"/>
                </a:solidFill>
                <a:latin typeface="Trebuchet MS"/>
                <a:cs typeface="Trebuchet MS"/>
              </a:rPr>
              <a:t>improvements</a:t>
            </a:r>
            <a:r>
              <a:rPr sz="1500" kern="0" spc="-54">
                <a:solidFill>
                  <a:srgbClr val="F3F3F1"/>
                </a:solidFill>
                <a:latin typeface="Trebuchet MS"/>
                <a:cs typeface="Trebuchet MS"/>
              </a:rPr>
              <a:t> </a:t>
            </a:r>
            <a:r>
              <a:rPr sz="1500" kern="0" spc="-8">
                <a:solidFill>
                  <a:srgbClr val="F3F3F1"/>
                </a:solidFill>
                <a:latin typeface="Trebuchet MS"/>
                <a:cs typeface="Trebuchet MS"/>
              </a:rPr>
              <a:t>transform commercial</a:t>
            </a:r>
            <a:r>
              <a:rPr sz="1500" kern="0" spc="-37">
                <a:solidFill>
                  <a:srgbClr val="F3F3F1"/>
                </a:solidFill>
                <a:latin typeface="Trebuchet MS"/>
                <a:cs typeface="Trebuchet MS"/>
              </a:rPr>
              <a:t> </a:t>
            </a:r>
            <a:r>
              <a:rPr sz="1500" kern="0">
                <a:solidFill>
                  <a:srgbClr val="F3F3F1"/>
                </a:solidFill>
                <a:latin typeface="Trebuchet MS"/>
                <a:cs typeface="Trebuchet MS"/>
              </a:rPr>
              <a:t>corridors</a:t>
            </a:r>
            <a:r>
              <a:rPr sz="1500" kern="0" spc="-58">
                <a:solidFill>
                  <a:srgbClr val="F3F3F1"/>
                </a:solidFill>
                <a:latin typeface="Trebuchet MS"/>
                <a:cs typeface="Trebuchet MS"/>
              </a:rPr>
              <a:t> </a:t>
            </a:r>
            <a:r>
              <a:rPr sz="1500" kern="0">
                <a:solidFill>
                  <a:srgbClr val="F3F3F1"/>
                </a:solidFill>
                <a:latin typeface="Trebuchet MS"/>
                <a:cs typeface="Trebuchet MS"/>
              </a:rPr>
              <a:t>into</a:t>
            </a:r>
            <a:r>
              <a:rPr sz="1500" kern="0" spc="-42">
                <a:solidFill>
                  <a:srgbClr val="F3F3F1"/>
                </a:solidFill>
                <a:latin typeface="Trebuchet MS"/>
                <a:cs typeface="Trebuchet MS"/>
              </a:rPr>
              <a:t> </a:t>
            </a:r>
            <a:r>
              <a:rPr sz="1500" kern="0" spc="-8">
                <a:solidFill>
                  <a:srgbClr val="F3F3F1"/>
                </a:solidFill>
                <a:latin typeface="Trebuchet MS"/>
                <a:cs typeface="Trebuchet MS"/>
              </a:rPr>
              <a:t>vibrant community</a:t>
            </a:r>
            <a:r>
              <a:rPr sz="1500" kern="0" spc="-54">
                <a:solidFill>
                  <a:srgbClr val="F3F3F1"/>
                </a:solidFill>
                <a:latin typeface="Trebuchet MS"/>
                <a:cs typeface="Trebuchet MS"/>
              </a:rPr>
              <a:t> </a:t>
            </a:r>
            <a:r>
              <a:rPr sz="1500" kern="0" spc="-8">
                <a:solidFill>
                  <a:srgbClr val="F3F3F1"/>
                </a:solidFill>
                <a:latin typeface="Trebuchet MS"/>
                <a:cs typeface="Trebuchet MS"/>
              </a:rPr>
              <a:t>gathering</a:t>
            </a:r>
            <a:r>
              <a:rPr sz="1500" kern="0" spc="-46">
                <a:solidFill>
                  <a:srgbClr val="F3F3F1"/>
                </a:solidFill>
                <a:latin typeface="Trebuchet MS"/>
                <a:cs typeface="Trebuchet MS"/>
              </a:rPr>
              <a:t> </a:t>
            </a:r>
            <a:r>
              <a:rPr sz="1500" kern="0">
                <a:solidFill>
                  <a:srgbClr val="F3F3F1"/>
                </a:solidFill>
                <a:latin typeface="Trebuchet MS"/>
                <a:cs typeface="Trebuchet MS"/>
              </a:rPr>
              <a:t>places.</a:t>
            </a:r>
            <a:r>
              <a:rPr sz="1500" kern="0" spc="-54">
                <a:solidFill>
                  <a:srgbClr val="F3F3F1"/>
                </a:solidFill>
                <a:latin typeface="Trebuchet MS"/>
                <a:cs typeface="Trebuchet MS"/>
              </a:rPr>
              <a:t> </a:t>
            </a:r>
            <a:r>
              <a:rPr sz="1500" kern="0" spc="-8">
                <a:solidFill>
                  <a:srgbClr val="F3F3F1"/>
                </a:solidFill>
                <a:latin typeface="Trebuchet MS"/>
                <a:cs typeface="Trebuchet MS"/>
              </a:rPr>
              <a:t>These </a:t>
            </a:r>
            <a:r>
              <a:rPr sz="1500" kern="0">
                <a:solidFill>
                  <a:srgbClr val="F3F3F1"/>
                </a:solidFill>
                <a:latin typeface="Trebuchet MS"/>
                <a:cs typeface="Trebuchet MS"/>
              </a:rPr>
              <a:t>investments</a:t>
            </a:r>
            <a:r>
              <a:rPr sz="1500" kern="0" spc="-58">
                <a:solidFill>
                  <a:srgbClr val="F3F3F1"/>
                </a:solidFill>
                <a:latin typeface="Trebuchet MS"/>
                <a:cs typeface="Trebuchet MS"/>
              </a:rPr>
              <a:t> </a:t>
            </a:r>
            <a:r>
              <a:rPr sz="1500" kern="0">
                <a:solidFill>
                  <a:srgbClr val="F3F3F1"/>
                </a:solidFill>
                <a:latin typeface="Trebuchet MS"/>
                <a:cs typeface="Trebuchet MS"/>
              </a:rPr>
              <a:t>strengthen</a:t>
            </a:r>
            <a:r>
              <a:rPr sz="1500" kern="0" spc="-37">
                <a:solidFill>
                  <a:srgbClr val="F3F3F1"/>
                </a:solidFill>
                <a:latin typeface="Trebuchet MS"/>
                <a:cs typeface="Trebuchet MS"/>
              </a:rPr>
              <a:t> </a:t>
            </a:r>
            <a:r>
              <a:rPr sz="1500" kern="0" spc="-8">
                <a:solidFill>
                  <a:srgbClr val="F3F3F1"/>
                </a:solidFill>
                <a:latin typeface="Trebuchet MS"/>
                <a:cs typeface="Trebuchet MS"/>
              </a:rPr>
              <a:t>social </a:t>
            </a:r>
            <a:r>
              <a:rPr sz="1500" kern="0">
                <a:solidFill>
                  <a:srgbClr val="F3F3F1"/>
                </a:solidFill>
                <a:latin typeface="Trebuchet MS"/>
                <a:cs typeface="Trebuchet MS"/>
              </a:rPr>
              <a:t>connections</a:t>
            </a:r>
            <a:r>
              <a:rPr sz="1500" kern="0" spc="-8">
                <a:solidFill>
                  <a:srgbClr val="F3F3F1"/>
                </a:solidFill>
                <a:latin typeface="Trebuchet MS"/>
                <a:cs typeface="Trebuchet MS"/>
              </a:rPr>
              <a:t> </a:t>
            </a:r>
            <a:r>
              <a:rPr sz="1500" kern="0">
                <a:solidFill>
                  <a:srgbClr val="F3F3F1"/>
                </a:solidFill>
                <a:latin typeface="Trebuchet MS"/>
                <a:cs typeface="Trebuchet MS"/>
              </a:rPr>
              <a:t>and</a:t>
            </a:r>
            <a:r>
              <a:rPr sz="1500" kern="0" spc="-8">
                <a:solidFill>
                  <a:srgbClr val="F3F3F1"/>
                </a:solidFill>
                <a:latin typeface="Trebuchet MS"/>
                <a:cs typeface="Trebuchet MS"/>
              </a:rPr>
              <a:t> </a:t>
            </a:r>
            <a:r>
              <a:rPr sz="1500" kern="0">
                <a:solidFill>
                  <a:srgbClr val="F3F3F1"/>
                </a:solidFill>
                <a:latin typeface="Trebuchet MS"/>
                <a:cs typeface="Trebuchet MS"/>
              </a:rPr>
              <a:t>economic</a:t>
            </a:r>
            <a:r>
              <a:rPr sz="1500" kern="0" spc="-21">
                <a:solidFill>
                  <a:srgbClr val="F3F3F1"/>
                </a:solidFill>
                <a:latin typeface="Trebuchet MS"/>
                <a:cs typeface="Trebuchet MS"/>
              </a:rPr>
              <a:t> </a:t>
            </a:r>
            <a:r>
              <a:rPr sz="1500" kern="0" spc="-8">
                <a:solidFill>
                  <a:srgbClr val="F3F3F1"/>
                </a:solidFill>
                <a:latin typeface="Trebuchet MS"/>
                <a:cs typeface="Trebuchet MS"/>
              </a:rPr>
              <a:t>vitality.</a:t>
            </a:r>
            <a:endParaRPr sz="1500" kern="0">
              <a:solidFill>
                <a:sysClr val="windowText" lastClr="000000"/>
              </a:solidFill>
              <a:latin typeface="Trebuchet MS"/>
              <a:cs typeface="Trebuchet MS"/>
            </a:endParaRPr>
          </a:p>
          <a:p>
            <a:pPr defTabSz="761970">
              <a:spcBef>
                <a:spcPts val="1125"/>
              </a:spcBef>
              <a:buClr>
                <a:srgbClr val="F3F3F1"/>
              </a:buClr>
              <a:buFont typeface="Arial"/>
              <a:buChar char="•"/>
            </a:pPr>
            <a:endParaRPr sz="1500" kern="0">
              <a:solidFill>
                <a:sysClr val="windowText" lastClr="000000"/>
              </a:solidFill>
              <a:latin typeface="Trebuchet MS"/>
              <a:cs typeface="Trebuchet MS"/>
            </a:endParaRPr>
          </a:p>
          <a:p>
            <a:pPr marL="249228" marR="4233" indent="-239174" defTabSz="761970">
              <a:lnSpc>
                <a:spcPts val="1475"/>
              </a:lnSpc>
              <a:buFont typeface="Arial"/>
              <a:buChar char="•"/>
              <a:tabLst>
                <a:tab pos="249228" algn="l"/>
              </a:tabLst>
            </a:pPr>
            <a:r>
              <a:rPr sz="1500" kern="0" spc="-8">
                <a:solidFill>
                  <a:srgbClr val="F3F3F1"/>
                </a:solidFill>
                <a:latin typeface="Trebuchet MS"/>
                <a:cs typeface="Trebuchet MS"/>
              </a:rPr>
              <a:t>Well-designed</a:t>
            </a:r>
            <a:r>
              <a:rPr sz="1500" kern="0" spc="-54">
                <a:solidFill>
                  <a:srgbClr val="F3F3F1"/>
                </a:solidFill>
                <a:latin typeface="Trebuchet MS"/>
                <a:cs typeface="Trebuchet MS"/>
              </a:rPr>
              <a:t> </a:t>
            </a:r>
            <a:r>
              <a:rPr sz="1500" kern="0">
                <a:solidFill>
                  <a:srgbClr val="F3F3F1"/>
                </a:solidFill>
                <a:latin typeface="Trebuchet MS"/>
                <a:cs typeface="Trebuchet MS"/>
              </a:rPr>
              <a:t>storefronts</a:t>
            </a:r>
            <a:r>
              <a:rPr sz="1500" kern="0" spc="-42">
                <a:solidFill>
                  <a:srgbClr val="F3F3F1"/>
                </a:solidFill>
                <a:latin typeface="Trebuchet MS"/>
                <a:cs typeface="Trebuchet MS"/>
              </a:rPr>
              <a:t> </a:t>
            </a:r>
            <a:r>
              <a:rPr sz="1500" kern="0" spc="-8">
                <a:solidFill>
                  <a:srgbClr val="F3F3F1"/>
                </a:solidFill>
                <a:latin typeface="Trebuchet MS"/>
                <a:cs typeface="Trebuchet MS"/>
              </a:rPr>
              <a:t>encourage </a:t>
            </a:r>
            <a:r>
              <a:rPr sz="1500" kern="0">
                <a:solidFill>
                  <a:srgbClr val="F3F3F1"/>
                </a:solidFill>
                <a:latin typeface="Trebuchet MS"/>
                <a:cs typeface="Trebuchet MS"/>
              </a:rPr>
              <a:t>foot</a:t>
            </a:r>
            <a:r>
              <a:rPr sz="1500" kern="0" spc="-29">
                <a:solidFill>
                  <a:srgbClr val="F3F3F1"/>
                </a:solidFill>
                <a:latin typeface="Trebuchet MS"/>
                <a:cs typeface="Trebuchet MS"/>
              </a:rPr>
              <a:t> </a:t>
            </a:r>
            <a:r>
              <a:rPr sz="1500" kern="0">
                <a:solidFill>
                  <a:srgbClr val="F3F3F1"/>
                </a:solidFill>
                <a:latin typeface="Trebuchet MS"/>
                <a:cs typeface="Trebuchet MS"/>
              </a:rPr>
              <a:t>traffic</a:t>
            </a:r>
            <a:r>
              <a:rPr sz="1500" kern="0" spc="-8">
                <a:solidFill>
                  <a:srgbClr val="F3F3F1"/>
                </a:solidFill>
                <a:latin typeface="Trebuchet MS"/>
                <a:cs typeface="Trebuchet MS"/>
              </a:rPr>
              <a:t> </a:t>
            </a:r>
            <a:r>
              <a:rPr sz="1500" kern="0">
                <a:solidFill>
                  <a:srgbClr val="F3F3F1"/>
                </a:solidFill>
                <a:latin typeface="Trebuchet MS"/>
                <a:cs typeface="Trebuchet MS"/>
              </a:rPr>
              <a:t>and</a:t>
            </a:r>
            <a:r>
              <a:rPr sz="1500" kern="0" spc="-4">
                <a:solidFill>
                  <a:srgbClr val="F3F3F1"/>
                </a:solidFill>
                <a:latin typeface="Trebuchet MS"/>
                <a:cs typeface="Trebuchet MS"/>
              </a:rPr>
              <a:t> </a:t>
            </a:r>
            <a:r>
              <a:rPr sz="1500" kern="0">
                <a:solidFill>
                  <a:srgbClr val="F3F3F1"/>
                </a:solidFill>
                <a:latin typeface="Trebuchet MS"/>
                <a:cs typeface="Trebuchet MS"/>
              </a:rPr>
              <a:t>informal </a:t>
            </a:r>
            <a:r>
              <a:rPr sz="1500" kern="0" spc="-8">
                <a:solidFill>
                  <a:srgbClr val="F3F3F1"/>
                </a:solidFill>
                <a:latin typeface="Trebuchet MS"/>
                <a:cs typeface="Trebuchet MS"/>
              </a:rPr>
              <a:t>interactions. </a:t>
            </a:r>
            <a:r>
              <a:rPr sz="1500" kern="0">
                <a:solidFill>
                  <a:srgbClr val="F3F3F1"/>
                </a:solidFill>
                <a:latin typeface="Trebuchet MS"/>
                <a:cs typeface="Trebuchet MS"/>
              </a:rPr>
              <a:t>They</a:t>
            </a:r>
            <a:r>
              <a:rPr sz="1500" kern="0" spc="-67">
                <a:solidFill>
                  <a:srgbClr val="F3F3F1"/>
                </a:solidFill>
                <a:latin typeface="Trebuchet MS"/>
                <a:cs typeface="Trebuchet MS"/>
              </a:rPr>
              <a:t> </a:t>
            </a:r>
            <a:r>
              <a:rPr sz="1500" kern="0">
                <a:solidFill>
                  <a:srgbClr val="F3F3F1"/>
                </a:solidFill>
                <a:latin typeface="Trebuchet MS"/>
                <a:cs typeface="Trebuchet MS"/>
              </a:rPr>
              <a:t>create</a:t>
            </a:r>
            <a:r>
              <a:rPr sz="1500" kern="0" spc="-62">
                <a:solidFill>
                  <a:srgbClr val="F3F3F1"/>
                </a:solidFill>
                <a:latin typeface="Trebuchet MS"/>
                <a:cs typeface="Trebuchet MS"/>
              </a:rPr>
              <a:t> </a:t>
            </a:r>
            <a:r>
              <a:rPr sz="1500" kern="0">
                <a:solidFill>
                  <a:srgbClr val="F3F3F1"/>
                </a:solidFill>
                <a:latin typeface="Trebuchet MS"/>
                <a:cs typeface="Trebuchet MS"/>
              </a:rPr>
              <a:t>welcoming</a:t>
            </a:r>
            <a:r>
              <a:rPr sz="1500" kern="0" spc="-79">
                <a:solidFill>
                  <a:srgbClr val="F3F3F1"/>
                </a:solidFill>
                <a:latin typeface="Trebuchet MS"/>
                <a:cs typeface="Trebuchet MS"/>
              </a:rPr>
              <a:t> </a:t>
            </a:r>
            <a:r>
              <a:rPr sz="1500" kern="0" spc="-8">
                <a:solidFill>
                  <a:srgbClr val="F3F3F1"/>
                </a:solidFill>
                <a:latin typeface="Trebuchet MS"/>
                <a:cs typeface="Trebuchet MS"/>
              </a:rPr>
              <a:t>environments </a:t>
            </a:r>
            <a:r>
              <a:rPr sz="1500" kern="0">
                <a:solidFill>
                  <a:srgbClr val="F3F3F1"/>
                </a:solidFill>
                <a:latin typeface="Trebuchet MS"/>
                <a:cs typeface="Trebuchet MS"/>
              </a:rPr>
              <a:t>where</a:t>
            </a:r>
            <a:r>
              <a:rPr sz="1500" kern="0" spc="-62">
                <a:solidFill>
                  <a:srgbClr val="F3F3F1"/>
                </a:solidFill>
                <a:latin typeface="Trebuchet MS"/>
                <a:cs typeface="Trebuchet MS"/>
              </a:rPr>
              <a:t> </a:t>
            </a:r>
            <a:r>
              <a:rPr sz="1500" kern="0">
                <a:solidFill>
                  <a:srgbClr val="F3F3F1"/>
                </a:solidFill>
                <a:latin typeface="Trebuchet MS"/>
                <a:cs typeface="Trebuchet MS"/>
              </a:rPr>
              <a:t>neighbors</a:t>
            </a:r>
            <a:r>
              <a:rPr sz="1500" kern="0" spc="-79">
                <a:solidFill>
                  <a:srgbClr val="F3F3F1"/>
                </a:solidFill>
                <a:latin typeface="Trebuchet MS"/>
                <a:cs typeface="Trebuchet MS"/>
              </a:rPr>
              <a:t> </a:t>
            </a:r>
            <a:r>
              <a:rPr sz="1500" kern="0" spc="-8">
                <a:solidFill>
                  <a:srgbClr val="F3F3F1"/>
                </a:solidFill>
                <a:latin typeface="Trebuchet MS"/>
                <a:cs typeface="Trebuchet MS"/>
              </a:rPr>
              <a:t>naturally</a:t>
            </a:r>
            <a:r>
              <a:rPr sz="1500" kern="0" spc="-58">
                <a:solidFill>
                  <a:srgbClr val="F3F3F1"/>
                </a:solidFill>
                <a:latin typeface="Trebuchet MS"/>
                <a:cs typeface="Trebuchet MS"/>
              </a:rPr>
              <a:t> </a:t>
            </a:r>
            <a:r>
              <a:rPr sz="1500" kern="0" spc="-8">
                <a:solidFill>
                  <a:srgbClr val="F3F3F1"/>
                </a:solidFill>
                <a:latin typeface="Trebuchet MS"/>
                <a:cs typeface="Trebuchet MS"/>
              </a:rPr>
              <a:t>connect.</a:t>
            </a:r>
            <a:endParaRPr sz="1500" kern="0">
              <a:solidFill>
                <a:sysClr val="windowText" lastClr="000000"/>
              </a:solidFill>
              <a:latin typeface="Trebuchet MS"/>
              <a:cs typeface="Trebuchet M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68505" y="408725"/>
            <a:ext cx="8728338" cy="680042"/>
          </a:xfrm>
          <a:prstGeom prst="rect">
            <a:avLst/>
          </a:prstGeom>
        </p:spPr>
        <p:txBody>
          <a:bodyPr vert="horz" wrap="square" lIns="0" tIns="165528" rIns="0" bIns="0" rtlCol="0">
            <a:spAutoFit/>
          </a:bodyPr>
          <a:lstStyle/>
          <a:p>
            <a:pPr marL="2045147">
              <a:spcBef>
                <a:spcPts val="79"/>
              </a:spcBef>
            </a:pPr>
            <a:r>
              <a:rPr sz="3333" spc="146">
                <a:solidFill>
                  <a:srgbClr val="F3F3F1"/>
                </a:solidFill>
                <a:latin typeface="Calibri"/>
                <a:cs typeface="Calibri"/>
              </a:rPr>
              <a:t>Measuring</a:t>
            </a:r>
            <a:r>
              <a:rPr sz="3333" spc="83">
                <a:solidFill>
                  <a:srgbClr val="F3F3F1"/>
                </a:solidFill>
                <a:latin typeface="Calibri"/>
                <a:cs typeface="Calibri"/>
              </a:rPr>
              <a:t> </a:t>
            </a:r>
            <a:r>
              <a:rPr sz="3333" spc="191">
                <a:solidFill>
                  <a:srgbClr val="FFFFFF"/>
                </a:solidFill>
                <a:latin typeface="Calibri"/>
                <a:cs typeface="Calibri"/>
              </a:rPr>
              <a:t>Program</a:t>
            </a:r>
            <a:r>
              <a:rPr sz="3333" spc="50">
                <a:solidFill>
                  <a:srgbClr val="FFFFFF"/>
                </a:solidFill>
                <a:latin typeface="Calibri"/>
                <a:cs typeface="Calibri"/>
              </a:rPr>
              <a:t> </a:t>
            </a:r>
            <a:r>
              <a:rPr sz="3333" spc="191">
                <a:solidFill>
                  <a:srgbClr val="F3F3F1"/>
                </a:solidFill>
                <a:latin typeface="Calibri"/>
                <a:cs typeface="Calibri"/>
              </a:rPr>
              <a:t>Effectiveness</a:t>
            </a:r>
            <a:endParaRPr sz="3333">
              <a:latin typeface="Calibri"/>
              <a:cs typeface="Calibri"/>
            </a:endParaRPr>
          </a:p>
        </p:txBody>
      </p:sp>
      <p:sp>
        <p:nvSpPr>
          <p:cNvPr id="3" name="object 3"/>
          <p:cNvSpPr txBox="1"/>
          <p:nvPr/>
        </p:nvSpPr>
        <p:spPr>
          <a:xfrm>
            <a:off x="3291896" y="4627931"/>
            <a:ext cx="2801408" cy="190287"/>
          </a:xfrm>
          <a:prstGeom prst="rect">
            <a:avLst/>
          </a:prstGeom>
        </p:spPr>
        <p:txBody>
          <a:bodyPr vert="horz" wrap="square" lIns="0" tIns="10583" rIns="0" bIns="0" rtlCol="0">
            <a:spAutoFit/>
          </a:bodyPr>
          <a:lstStyle/>
          <a:p>
            <a:pPr marL="10583" defTabSz="761970">
              <a:spcBef>
                <a:spcPts val="83"/>
              </a:spcBef>
            </a:pPr>
            <a:r>
              <a:rPr sz="1167" b="1" i="1" kern="0" spc="-37">
                <a:solidFill>
                  <a:sysClr val="windowText" lastClr="000000"/>
                </a:solidFill>
                <a:latin typeface="Gill Sans MT"/>
                <a:cs typeface="Gill Sans MT"/>
              </a:rPr>
              <a:t>New</a:t>
            </a:r>
            <a:r>
              <a:rPr sz="1167" b="1" i="1" kern="0" spc="-21">
                <a:solidFill>
                  <a:sysClr val="windowText" lastClr="000000"/>
                </a:solidFill>
                <a:latin typeface="Gill Sans MT"/>
                <a:cs typeface="Gill Sans MT"/>
              </a:rPr>
              <a:t> </a:t>
            </a:r>
            <a:r>
              <a:rPr sz="1167" b="1" i="1" kern="0" spc="-25">
                <a:solidFill>
                  <a:sysClr val="windowText" lastClr="000000"/>
                </a:solidFill>
                <a:latin typeface="Gill Sans MT"/>
                <a:cs typeface="Gill Sans MT"/>
              </a:rPr>
              <a:t>paint,</a:t>
            </a:r>
            <a:r>
              <a:rPr sz="1167" b="1" i="1" kern="0" spc="-29">
                <a:solidFill>
                  <a:sysClr val="windowText" lastClr="000000"/>
                </a:solidFill>
                <a:latin typeface="Gill Sans MT"/>
                <a:cs typeface="Gill Sans MT"/>
              </a:rPr>
              <a:t> </a:t>
            </a:r>
            <a:r>
              <a:rPr sz="1167" b="1" i="1" kern="0">
                <a:solidFill>
                  <a:sysClr val="windowText" lastClr="000000"/>
                </a:solidFill>
                <a:latin typeface="Gill Sans MT"/>
                <a:cs typeface="Gill Sans MT"/>
              </a:rPr>
              <a:t>doors,</a:t>
            </a:r>
            <a:r>
              <a:rPr sz="1167" b="1" i="1" kern="0" spc="-37">
                <a:solidFill>
                  <a:sysClr val="windowText" lastClr="000000"/>
                </a:solidFill>
                <a:latin typeface="Gill Sans MT"/>
                <a:cs typeface="Gill Sans MT"/>
              </a:rPr>
              <a:t> </a:t>
            </a:r>
            <a:r>
              <a:rPr sz="1167" b="1" i="1" kern="0">
                <a:solidFill>
                  <a:sysClr val="windowText" lastClr="000000"/>
                </a:solidFill>
                <a:latin typeface="Gill Sans MT"/>
                <a:cs typeface="Gill Sans MT"/>
              </a:rPr>
              <a:t>windows,</a:t>
            </a:r>
            <a:r>
              <a:rPr sz="1167" b="1" i="1" kern="0" spc="-25">
                <a:solidFill>
                  <a:sysClr val="windowText" lastClr="000000"/>
                </a:solidFill>
                <a:latin typeface="Gill Sans MT"/>
                <a:cs typeface="Gill Sans MT"/>
              </a:rPr>
              <a:t> </a:t>
            </a:r>
            <a:r>
              <a:rPr sz="1167" b="1" i="1" kern="0" spc="-17">
                <a:solidFill>
                  <a:sysClr val="windowText" lastClr="000000"/>
                </a:solidFill>
                <a:latin typeface="Gill Sans MT"/>
                <a:cs typeface="Gill Sans MT"/>
              </a:rPr>
              <a:t>and</a:t>
            </a:r>
            <a:r>
              <a:rPr sz="1167" b="1" i="1" kern="0" spc="-46">
                <a:solidFill>
                  <a:sysClr val="windowText" lastClr="000000"/>
                </a:solidFill>
                <a:latin typeface="Gill Sans MT"/>
                <a:cs typeface="Gill Sans MT"/>
              </a:rPr>
              <a:t> </a:t>
            </a:r>
            <a:r>
              <a:rPr sz="1167" b="1" i="1" kern="0" spc="-25">
                <a:solidFill>
                  <a:sysClr val="windowText" lastClr="000000"/>
                </a:solidFill>
                <a:latin typeface="Gill Sans MT"/>
                <a:cs typeface="Gill Sans MT"/>
              </a:rPr>
              <a:t>ADA</a:t>
            </a:r>
            <a:r>
              <a:rPr sz="1167" b="1" i="1" kern="0" spc="-21">
                <a:solidFill>
                  <a:sysClr val="windowText" lastClr="000000"/>
                </a:solidFill>
                <a:latin typeface="Gill Sans MT"/>
                <a:cs typeface="Gill Sans MT"/>
              </a:rPr>
              <a:t> </a:t>
            </a:r>
            <a:r>
              <a:rPr sz="1167" b="1" i="1" kern="0" spc="-8">
                <a:solidFill>
                  <a:sysClr val="windowText" lastClr="000000"/>
                </a:solidFill>
                <a:latin typeface="Gill Sans MT"/>
                <a:cs typeface="Gill Sans MT"/>
              </a:rPr>
              <a:t>ramp.</a:t>
            </a:r>
            <a:endParaRPr sz="1167" kern="0">
              <a:solidFill>
                <a:sysClr val="windowText" lastClr="000000"/>
              </a:solidFill>
              <a:latin typeface="Gill Sans MT"/>
              <a:cs typeface="Gill Sans MT"/>
            </a:endParaRPr>
          </a:p>
        </p:txBody>
      </p:sp>
      <p:pic>
        <p:nvPicPr>
          <p:cNvPr id="4" name="object 4"/>
          <p:cNvPicPr/>
          <p:nvPr/>
        </p:nvPicPr>
        <p:blipFill>
          <a:blip r:embed="rId2" cstate="print"/>
          <a:stretch>
            <a:fillRect/>
          </a:stretch>
        </p:blipFill>
        <p:spPr>
          <a:xfrm>
            <a:off x="1332346" y="1972172"/>
            <a:ext cx="8794242" cy="362742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88583" y="3332460"/>
            <a:ext cx="10795000" cy="2262188"/>
            <a:chOff x="826300" y="3998952"/>
            <a:chExt cx="12954000" cy="2714625"/>
          </a:xfrm>
        </p:grpSpPr>
        <p:pic>
          <p:nvPicPr>
            <p:cNvPr id="3" name="object 3" descr="preencoded.png"/>
            <p:cNvPicPr/>
            <p:nvPr/>
          </p:nvPicPr>
          <p:blipFill>
            <a:blip r:embed="rId2" cstate="print"/>
            <a:stretch>
              <a:fillRect/>
            </a:stretch>
          </p:blipFill>
          <p:spPr>
            <a:xfrm>
              <a:off x="826300" y="5406151"/>
              <a:ext cx="6456157" cy="1306941"/>
            </a:xfrm>
            <a:prstGeom prst="rect">
              <a:avLst/>
            </a:prstGeom>
          </p:spPr>
        </p:pic>
        <p:pic>
          <p:nvPicPr>
            <p:cNvPr id="4" name="object 4" descr="preencoded.png"/>
            <p:cNvPicPr/>
            <p:nvPr/>
          </p:nvPicPr>
          <p:blipFill>
            <a:blip r:embed="rId3" cstate="print"/>
            <a:stretch>
              <a:fillRect/>
            </a:stretch>
          </p:blipFill>
          <p:spPr>
            <a:xfrm>
              <a:off x="3653904" y="5652008"/>
              <a:ext cx="730700" cy="913177"/>
            </a:xfrm>
            <a:prstGeom prst="rect">
              <a:avLst/>
            </a:prstGeom>
          </p:spPr>
        </p:pic>
        <p:sp>
          <p:nvSpPr>
            <p:cNvPr id="5" name="object 5"/>
            <p:cNvSpPr/>
            <p:nvPr/>
          </p:nvSpPr>
          <p:spPr>
            <a:xfrm>
              <a:off x="5187076" y="3998952"/>
              <a:ext cx="8593455" cy="15240"/>
            </a:xfrm>
            <a:custGeom>
              <a:avLst/>
              <a:gdLst/>
              <a:ahLst/>
              <a:cxnLst/>
              <a:rect l="l" t="t" r="r" b="b"/>
              <a:pathLst>
                <a:path w="8593455" h="15239">
                  <a:moveTo>
                    <a:pt x="8589441" y="0"/>
                  </a:moveTo>
                  <a:lnTo>
                    <a:pt x="3416" y="0"/>
                  </a:lnTo>
                  <a:lnTo>
                    <a:pt x="0" y="3416"/>
                  </a:lnTo>
                  <a:lnTo>
                    <a:pt x="0" y="7620"/>
                  </a:lnTo>
                  <a:lnTo>
                    <a:pt x="0" y="11823"/>
                  </a:lnTo>
                  <a:lnTo>
                    <a:pt x="3416" y="15240"/>
                  </a:lnTo>
                  <a:lnTo>
                    <a:pt x="8589441" y="15240"/>
                  </a:lnTo>
                  <a:lnTo>
                    <a:pt x="8592858" y="11823"/>
                  </a:lnTo>
                  <a:lnTo>
                    <a:pt x="8592858" y="3416"/>
                  </a:lnTo>
                  <a:lnTo>
                    <a:pt x="8589441" y="0"/>
                  </a:lnTo>
                  <a:close/>
                </a:path>
              </a:pathLst>
            </a:custGeom>
            <a:solidFill>
              <a:srgbClr val="60636A"/>
            </a:solidFill>
          </p:spPr>
          <p:txBody>
            <a:bodyPr wrap="square" lIns="0" tIns="0" rIns="0" bIns="0" rtlCol="0"/>
            <a:lstStyle/>
            <a:p>
              <a:pPr defTabSz="761970"/>
              <a:endParaRPr sz="1500" kern="0">
                <a:solidFill>
                  <a:sysClr val="windowText" lastClr="000000"/>
                </a:solidFill>
              </a:endParaRPr>
            </a:p>
          </p:txBody>
        </p:sp>
        <p:pic>
          <p:nvPicPr>
            <p:cNvPr id="6" name="object 6" descr="preencoded.png"/>
            <p:cNvPicPr/>
            <p:nvPr/>
          </p:nvPicPr>
          <p:blipFill>
            <a:blip r:embed="rId4" cstate="print"/>
            <a:stretch>
              <a:fillRect/>
            </a:stretch>
          </p:blipFill>
          <p:spPr>
            <a:xfrm>
              <a:off x="1902383" y="4042528"/>
              <a:ext cx="4304105" cy="1306949"/>
            </a:xfrm>
            <a:prstGeom prst="rect">
              <a:avLst/>
            </a:prstGeom>
          </p:spPr>
        </p:pic>
        <p:pic>
          <p:nvPicPr>
            <p:cNvPr id="7" name="object 7" descr="preencoded.png"/>
            <p:cNvPicPr/>
            <p:nvPr/>
          </p:nvPicPr>
          <p:blipFill>
            <a:blip r:embed="rId5" cstate="print"/>
            <a:stretch>
              <a:fillRect/>
            </a:stretch>
          </p:blipFill>
          <p:spPr>
            <a:xfrm>
              <a:off x="3856850" y="4320514"/>
              <a:ext cx="527748" cy="659536"/>
            </a:xfrm>
            <a:prstGeom prst="rect">
              <a:avLst/>
            </a:prstGeom>
          </p:spPr>
        </p:pic>
        <p:sp>
          <p:nvSpPr>
            <p:cNvPr id="8" name="object 8"/>
            <p:cNvSpPr/>
            <p:nvPr/>
          </p:nvSpPr>
          <p:spPr>
            <a:xfrm>
              <a:off x="6263163" y="5362575"/>
              <a:ext cx="7517130" cy="15240"/>
            </a:xfrm>
            <a:custGeom>
              <a:avLst/>
              <a:gdLst/>
              <a:ahLst/>
              <a:cxnLst/>
              <a:rect l="l" t="t" r="r" b="b"/>
              <a:pathLst>
                <a:path w="7517130" h="15239">
                  <a:moveTo>
                    <a:pt x="7513358" y="0"/>
                  </a:moveTo>
                  <a:lnTo>
                    <a:pt x="3416" y="0"/>
                  </a:lnTo>
                  <a:lnTo>
                    <a:pt x="0" y="3416"/>
                  </a:lnTo>
                  <a:lnTo>
                    <a:pt x="0" y="7619"/>
                  </a:lnTo>
                  <a:lnTo>
                    <a:pt x="0" y="11823"/>
                  </a:lnTo>
                  <a:lnTo>
                    <a:pt x="3416" y="15239"/>
                  </a:lnTo>
                  <a:lnTo>
                    <a:pt x="7513358" y="15239"/>
                  </a:lnTo>
                  <a:lnTo>
                    <a:pt x="7516774" y="11823"/>
                  </a:lnTo>
                  <a:lnTo>
                    <a:pt x="7516774" y="3416"/>
                  </a:lnTo>
                  <a:lnTo>
                    <a:pt x="7513358" y="0"/>
                  </a:lnTo>
                  <a:close/>
                </a:path>
              </a:pathLst>
            </a:custGeom>
            <a:solidFill>
              <a:srgbClr val="60636A"/>
            </a:solidFill>
          </p:spPr>
          <p:txBody>
            <a:bodyPr wrap="square" lIns="0" tIns="0" rIns="0" bIns="0" rtlCol="0"/>
            <a:lstStyle/>
            <a:p>
              <a:pPr defTabSz="761970"/>
              <a:endParaRPr sz="1500" kern="0">
                <a:solidFill>
                  <a:sysClr val="windowText" lastClr="000000"/>
                </a:solidFill>
              </a:endParaRPr>
            </a:p>
          </p:txBody>
        </p:sp>
      </p:grpSp>
      <p:sp>
        <p:nvSpPr>
          <p:cNvPr id="9" name="object 9" descr="$PPTXTitle"/>
          <p:cNvSpPr txBox="1">
            <a:spLocks noGrp="1"/>
          </p:cNvSpPr>
          <p:nvPr>
            <p:ph type="title"/>
          </p:nvPr>
        </p:nvSpPr>
        <p:spPr>
          <a:xfrm>
            <a:off x="368505" y="408724"/>
            <a:ext cx="8728338" cy="1023992"/>
          </a:xfrm>
          <a:prstGeom prst="rect">
            <a:avLst/>
          </a:prstGeom>
        </p:spPr>
        <p:txBody>
          <a:bodyPr vert="horz" wrap="square" lIns="0" tIns="449002" rIns="0" bIns="0" rtlCol="0">
            <a:spAutoFit/>
          </a:bodyPr>
          <a:lstStyle/>
          <a:p>
            <a:pPr marL="440249">
              <a:spcBef>
                <a:spcPts val="83"/>
              </a:spcBef>
            </a:pPr>
            <a:r>
              <a:rPr sz="3708" spc="312">
                <a:solidFill>
                  <a:srgbClr val="FFFFFF"/>
                </a:solidFill>
                <a:latin typeface="Calibri"/>
                <a:cs typeface="Calibri"/>
              </a:rPr>
              <a:t>Key</a:t>
            </a:r>
            <a:r>
              <a:rPr sz="3708" spc="33">
                <a:solidFill>
                  <a:srgbClr val="FFFFFF"/>
                </a:solidFill>
                <a:latin typeface="Calibri"/>
                <a:cs typeface="Calibri"/>
              </a:rPr>
              <a:t> </a:t>
            </a:r>
            <a:r>
              <a:rPr sz="3708" spc="279">
                <a:solidFill>
                  <a:srgbClr val="FFFFFF"/>
                </a:solidFill>
                <a:latin typeface="Calibri"/>
                <a:cs typeface="Calibri"/>
              </a:rPr>
              <a:t>Lessons</a:t>
            </a:r>
            <a:r>
              <a:rPr sz="3708" spc="54">
                <a:solidFill>
                  <a:srgbClr val="FFFFFF"/>
                </a:solidFill>
                <a:latin typeface="Calibri"/>
                <a:cs typeface="Calibri"/>
              </a:rPr>
              <a:t> </a:t>
            </a:r>
            <a:r>
              <a:rPr sz="3708" spc="204">
                <a:solidFill>
                  <a:srgbClr val="FFFFFF"/>
                </a:solidFill>
                <a:latin typeface="Calibri"/>
                <a:cs typeface="Calibri"/>
              </a:rPr>
              <a:t>Learned</a:t>
            </a:r>
            <a:endParaRPr sz="3708">
              <a:latin typeface="Calibri"/>
              <a:cs typeface="Calibri"/>
            </a:endParaRPr>
          </a:p>
        </p:txBody>
      </p:sp>
      <p:grpSp>
        <p:nvGrpSpPr>
          <p:cNvPr id="10" name="object 10"/>
          <p:cNvGrpSpPr/>
          <p:nvPr/>
        </p:nvGrpSpPr>
        <p:grpSpPr>
          <a:xfrm>
            <a:off x="2481961" y="2232421"/>
            <a:ext cx="1793875" cy="1089554"/>
            <a:chOff x="2978353" y="2678905"/>
            <a:chExt cx="2152650" cy="1307465"/>
          </a:xfrm>
        </p:grpSpPr>
        <p:pic>
          <p:nvPicPr>
            <p:cNvPr id="11" name="object 11" descr="preencoded.png"/>
            <p:cNvPicPr/>
            <p:nvPr/>
          </p:nvPicPr>
          <p:blipFill>
            <a:blip r:embed="rId6" cstate="print"/>
            <a:stretch>
              <a:fillRect/>
            </a:stretch>
          </p:blipFill>
          <p:spPr>
            <a:xfrm>
              <a:off x="2978353" y="2678905"/>
              <a:ext cx="2152040" cy="1306938"/>
            </a:xfrm>
            <a:prstGeom prst="rect">
              <a:avLst/>
            </a:prstGeom>
          </p:spPr>
        </p:pic>
        <p:pic>
          <p:nvPicPr>
            <p:cNvPr id="12" name="object 12" descr="preencoded.png"/>
            <p:cNvPicPr/>
            <p:nvPr/>
          </p:nvPicPr>
          <p:blipFill>
            <a:blip r:embed="rId7" cstate="print"/>
            <a:stretch>
              <a:fillRect/>
            </a:stretch>
          </p:blipFill>
          <p:spPr>
            <a:xfrm>
              <a:off x="3819842" y="3200933"/>
              <a:ext cx="476210" cy="595127"/>
            </a:xfrm>
            <a:prstGeom prst="rect">
              <a:avLst/>
            </a:prstGeom>
          </p:spPr>
        </p:pic>
      </p:grpSp>
      <p:sp>
        <p:nvSpPr>
          <p:cNvPr id="13" name="object 13"/>
          <p:cNvSpPr txBox="1">
            <a:spLocks noGrp="1"/>
          </p:cNvSpPr>
          <p:nvPr>
            <p:ph type="body" idx="1"/>
          </p:nvPr>
        </p:nvSpPr>
        <p:spPr>
          <a:xfrm>
            <a:off x="3596059" y="2000575"/>
            <a:ext cx="5149233" cy="3055217"/>
          </a:xfrm>
          <a:prstGeom prst="rect">
            <a:avLst/>
          </a:prstGeom>
        </p:spPr>
        <p:txBody>
          <a:bodyPr vert="horz" wrap="square" lIns="0" tIns="10054" rIns="0" bIns="0" rtlCol="0">
            <a:spAutoFit/>
          </a:bodyPr>
          <a:lstStyle/>
          <a:p>
            <a:pPr marL="10583">
              <a:spcBef>
                <a:spcPts val="79"/>
              </a:spcBef>
            </a:pPr>
            <a:r>
              <a:rPr spc="95"/>
              <a:t>Community</a:t>
            </a:r>
            <a:r>
              <a:rPr spc="54"/>
              <a:t> </a:t>
            </a:r>
            <a:r>
              <a:rPr spc="95"/>
              <a:t>Trust</a:t>
            </a:r>
          </a:p>
          <a:p>
            <a:pPr marL="10583">
              <a:spcBef>
                <a:spcPts val="1454"/>
              </a:spcBef>
            </a:pPr>
            <a:r>
              <a:rPr sz="1458" spc="75">
                <a:latin typeface="Gill Sans MT"/>
                <a:cs typeface="Gill Sans MT"/>
              </a:rPr>
              <a:t>Face-</a:t>
            </a:r>
            <a:r>
              <a:rPr sz="1458" spc="-25">
                <a:latin typeface="Gill Sans MT"/>
                <a:cs typeface="Gill Sans MT"/>
              </a:rPr>
              <a:t>to-</a:t>
            </a:r>
            <a:r>
              <a:rPr sz="1458" spc="121">
                <a:latin typeface="Gill Sans MT"/>
                <a:cs typeface="Gill Sans MT"/>
              </a:rPr>
              <a:t>face</a:t>
            </a:r>
            <a:r>
              <a:rPr sz="1458">
                <a:latin typeface="Gill Sans MT"/>
                <a:cs typeface="Gill Sans MT"/>
              </a:rPr>
              <a:t> </a:t>
            </a:r>
            <a:r>
              <a:rPr sz="1458" spc="100">
                <a:latin typeface="Gill Sans MT"/>
                <a:cs typeface="Gill Sans MT"/>
              </a:rPr>
              <a:t>engagement</a:t>
            </a:r>
            <a:r>
              <a:rPr sz="1458" spc="-17">
                <a:latin typeface="Gill Sans MT"/>
                <a:cs typeface="Gill Sans MT"/>
              </a:rPr>
              <a:t> </a:t>
            </a:r>
            <a:r>
              <a:rPr sz="1458" spc="46">
                <a:latin typeface="Gill Sans MT"/>
                <a:cs typeface="Gill Sans MT"/>
              </a:rPr>
              <a:t>critical</a:t>
            </a:r>
            <a:r>
              <a:rPr sz="1458" spc="-21">
                <a:latin typeface="Gill Sans MT"/>
                <a:cs typeface="Gill Sans MT"/>
              </a:rPr>
              <a:t> </a:t>
            </a:r>
            <a:r>
              <a:rPr sz="1458">
                <a:latin typeface="Gill Sans MT"/>
                <a:cs typeface="Gill Sans MT"/>
              </a:rPr>
              <a:t>for</a:t>
            </a:r>
            <a:r>
              <a:rPr sz="1458" spc="-17">
                <a:latin typeface="Gill Sans MT"/>
                <a:cs typeface="Gill Sans MT"/>
              </a:rPr>
              <a:t> </a:t>
            </a:r>
            <a:r>
              <a:rPr sz="1458" spc="58">
                <a:latin typeface="Gill Sans MT"/>
                <a:cs typeface="Gill Sans MT"/>
              </a:rPr>
              <a:t>program</a:t>
            </a:r>
            <a:r>
              <a:rPr sz="1458" spc="4">
                <a:latin typeface="Gill Sans MT"/>
                <a:cs typeface="Gill Sans MT"/>
              </a:rPr>
              <a:t> </a:t>
            </a:r>
            <a:r>
              <a:rPr sz="1458" spc="121">
                <a:latin typeface="Gill Sans MT"/>
                <a:cs typeface="Gill Sans MT"/>
              </a:rPr>
              <a:t>success</a:t>
            </a:r>
            <a:endParaRPr sz="1458">
              <a:latin typeface="Gill Sans MT"/>
              <a:cs typeface="Gill Sans MT"/>
            </a:endParaRPr>
          </a:p>
          <a:p>
            <a:pPr>
              <a:lnSpc>
                <a:spcPct val="100000"/>
              </a:lnSpc>
            </a:pPr>
            <a:endParaRPr sz="1458">
              <a:latin typeface="Gill Sans MT"/>
              <a:cs typeface="Gill Sans MT"/>
            </a:endParaRPr>
          </a:p>
          <a:p>
            <a:pPr>
              <a:spcBef>
                <a:spcPts val="158"/>
              </a:spcBef>
            </a:pPr>
            <a:endParaRPr sz="1458">
              <a:latin typeface="Gill Sans MT"/>
              <a:cs typeface="Gill Sans MT"/>
            </a:endParaRPr>
          </a:p>
          <a:p>
            <a:pPr marR="2546248" algn="r">
              <a:spcBef>
                <a:spcPts val="4"/>
              </a:spcBef>
            </a:pPr>
            <a:r>
              <a:rPr spc="83"/>
              <a:t>Contractor</a:t>
            </a:r>
            <a:r>
              <a:rPr spc="75"/>
              <a:t> </a:t>
            </a:r>
            <a:r>
              <a:rPr spc="71"/>
              <a:t>Management</a:t>
            </a:r>
          </a:p>
          <a:p>
            <a:pPr marR="32807" algn="r">
              <a:spcBef>
                <a:spcPts val="1449"/>
              </a:spcBef>
            </a:pPr>
            <a:r>
              <a:rPr sz="1458" spc="71">
                <a:latin typeface="Gill Sans MT"/>
                <a:cs typeface="Gill Sans MT"/>
              </a:rPr>
              <a:t>Performance</a:t>
            </a:r>
            <a:r>
              <a:rPr sz="1458" spc="-37">
                <a:latin typeface="Gill Sans MT"/>
                <a:cs typeface="Gill Sans MT"/>
              </a:rPr>
              <a:t> </a:t>
            </a:r>
            <a:r>
              <a:rPr sz="1458" spc="117">
                <a:latin typeface="Gill Sans MT"/>
                <a:cs typeface="Gill Sans MT"/>
              </a:rPr>
              <a:t>issues</a:t>
            </a:r>
            <a:r>
              <a:rPr sz="1458" spc="-33">
                <a:latin typeface="Gill Sans MT"/>
                <a:cs typeface="Gill Sans MT"/>
              </a:rPr>
              <a:t> </a:t>
            </a:r>
            <a:r>
              <a:rPr sz="1458" spc="87">
                <a:latin typeface="Gill Sans MT"/>
                <a:cs typeface="Gill Sans MT"/>
              </a:rPr>
              <a:t>addressed</a:t>
            </a:r>
            <a:r>
              <a:rPr sz="1458" spc="-12">
                <a:latin typeface="Gill Sans MT"/>
                <a:cs typeface="Gill Sans MT"/>
              </a:rPr>
              <a:t> </a:t>
            </a:r>
            <a:r>
              <a:rPr sz="1458" spc="42">
                <a:latin typeface="Gill Sans MT"/>
                <a:cs typeface="Gill Sans MT"/>
              </a:rPr>
              <a:t>through</a:t>
            </a:r>
            <a:r>
              <a:rPr sz="1458" spc="-12">
                <a:latin typeface="Gill Sans MT"/>
                <a:cs typeface="Gill Sans MT"/>
              </a:rPr>
              <a:t> </a:t>
            </a:r>
            <a:r>
              <a:rPr sz="1458" spc="79">
                <a:latin typeface="Gill Sans MT"/>
                <a:cs typeface="Gill Sans MT"/>
              </a:rPr>
              <a:t>bonding</a:t>
            </a:r>
            <a:r>
              <a:rPr sz="1458" spc="-46">
                <a:latin typeface="Gill Sans MT"/>
                <a:cs typeface="Gill Sans MT"/>
              </a:rPr>
              <a:t> </a:t>
            </a:r>
            <a:r>
              <a:rPr sz="1458" spc="37">
                <a:latin typeface="Gill Sans MT"/>
                <a:cs typeface="Gill Sans MT"/>
              </a:rPr>
              <a:t>requirements</a:t>
            </a:r>
            <a:endParaRPr sz="1458">
              <a:latin typeface="Gill Sans MT"/>
              <a:cs typeface="Gill Sans MT"/>
            </a:endParaRPr>
          </a:p>
          <a:p>
            <a:pPr>
              <a:lnSpc>
                <a:spcPct val="100000"/>
              </a:lnSpc>
            </a:pPr>
            <a:endParaRPr sz="1458">
              <a:latin typeface="Gill Sans MT"/>
              <a:cs typeface="Gill Sans MT"/>
            </a:endParaRPr>
          </a:p>
          <a:p>
            <a:pPr>
              <a:spcBef>
                <a:spcPts val="287"/>
              </a:spcBef>
            </a:pPr>
            <a:endParaRPr sz="1458">
              <a:latin typeface="Gill Sans MT"/>
              <a:cs typeface="Gill Sans MT"/>
            </a:endParaRPr>
          </a:p>
          <a:p>
            <a:pPr marR="2555244" algn="r"/>
            <a:r>
              <a:rPr spc="108"/>
              <a:t>Revenue</a:t>
            </a:r>
            <a:r>
              <a:rPr spc="42"/>
              <a:t> </a:t>
            </a:r>
            <a:r>
              <a:rPr spc="133"/>
              <a:t>Impact</a:t>
            </a:r>
          </a:p>
          <a:p>
            <a:pPr marR="4233" algn="r">
              <a:spcBef>
                <a:spcPts val="1454"/>
              </a:spcBef>
            </a:pPr>
            <a:r>
              <a:rPr sz="1458" spc="42">
                <a:latin typeface="Gill Sans MT"/>
                <a:cs typeface="Gill Sans MT"/>
              </a:rPr>
              <a:t>$25,000-</a:t>
            </a:r>
            <a:r>
              <a:rPr sz="1458" spc="54">
                <a:latin typeface="Gill Sans MT"/>
                <a:cs typeface="Gill Sans MT"/>
              </a:rPr>
              <a:t>$50,000</a:t>
            </a:r>
            <a:r>
              <a:rPr sz="1458" spc="25">
                <a:latin typeface="Gill Sans MT"/>
                <a:cs typeface="Gill Sans MT"/>
              </a:rPr>
              <a:t> </a:t>
            </a:r>
            <a:r>
              <a:rPr sz="1458" spc="87">
                <a:latin typeface="Gill Sans MT"/>
                <a:cs typeface="Gill Sans MT"/>
              </a:rPr>
              <a:t>average</a:t>
            </a:r>
            <a:r>
              <a:rPr sz="1458" spc="-21">
                <a:latin typeface="Gill Sans MT"/>
                <a:cs typeface="Gill Sans MT"/>
              </a:rPr>
              <a:t> </a:t>
            </a:r>
            <a:r>
              <a:rPr sz="1458" spc="108">
                <a:latin typeface="Gill Sans MT"/>
                <a:cs typeface="Gill Sans MT"/>
              </a:rPr>
              <a:t>business</a:t>
            </a:r>
            <a:r>
              <a:rPr sz="1458" spc="-29">
                <a:latin typeface="Gill Sans MT"/>
                <a:cs typeface="Gill Sans MT"/>
              </a:rPr>
              <a:t> </a:t>
            </a:r>
            <a:r>
              <a:rPr sz="1458" spc="42">
                <a:latin typeface="Gill Sans MT"/>
                <a:cs typeface="Gill Sans MT"/>
              </a:rPr>
              <a:t>revenue</a:t>
            </a:r>
            <a:r>
              <a:rPr sz="1458" spc="-29">
                <a:latin typeface="Gill Sans MT"/>
                <a:cs typeface="Gill Sans MT"/>
              </a:rPr>
              <a:t> </a:t>
            </a:r>
            <a:r>
              <a:rPr sz="1458" spc="67">
                <a:latin typeface="Gill Sans MT"/>
                <a:cs typeface="Gill Sans MT"/>
              </a:rPr>
              <a:t>increase</a:t>
            </a:r>
            <a:endParaRPr sz="1458">
              <a:latin typeface="Gill Sans MT"/>
              <a:cs typeface="Gill Sans MT"/>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ctrTitle"/>
          </p:nvPr>
        </p:nvSpPr>
        <p:spPr>
          <a:xfrm>
            <a:off x="770537" y="4113606"/>
            <a:ext cx="3354917" cy="2037417"/>
          </a:xfrm>
          <a:prstGeom prst="rect">
            <a:avLst/>
          </a:prstGeom>
        </p:spPr>
        <p:txBody>
          <a:bodyPr vert="horz" wrap="square" lIns="0" tIns="125413" rIns="0" bIns="0" rtlCol="0">
            <a:spAutoFit/>
          </a:bodyPr>
          <a:lstStyle/>
          <a:p>
            <a:pPr marL="10583">
              <a:spcBef>
                <a:spcPts val="987"/>
              </a:spcBef>
            </a:pPr>
            <a:r>
              <a:rPr sz="4000" spc="-29">
                <a:solidFill>
                  <a:srgbClr val="FFFFFF"/>
                </a:solidFill>
                <a:latin typeface="Calibri Light"/>
                <a:cs typeface="Calibri Light"/>
              </a:rPr>
              <a:t>Patricia’s</a:t>
            </a:r>
            <a:r>
              <a:rPr sz="4000" spc="-112">
                <a:solidFill>
                  <a:srgbClr val="FFFFFF"/>
                </a:solidFill>
                <a:latin typeface="Calibri Light"/>
                <a:cs typeface="Calibri Light"/>
              </a:rPr>
              <a:t> </a:t>
            </a:r>
            <a:r>
              <a:rPr sz="4000">
                <a:solidFill>
                  <a:srgbClr val="FFFFFF"/>
                </a:solidFill>
                <a:latin typeface="Calibri Light"/>
                <a:cs typeface="Calibri Light"/>
              </a:rPr>
              <a:t>Hair</a:t>
            </a:r>
            <a:r>
              <a:rPr sz="4000" spc="-133">
                <a:solidFill>
                  <a:srgbClr val="FFFFFF"/>
                </a:solidFill>
                <a:latin typeface="Calibri Light"/>
                <a:cs typeface="Calibri Light"/>
              </a:rPr>
              <a:t> </a:t>
            </a:r>
            <a:r>
              <a:rPr sz="4000" spc="-8">
                <a:solidFill>
                  <a:srgbClr val="FFFFFF"/>
                </a:solidFill>
                <a:latin typeface="Calibri Light"/>
                <a:cs typeface="Calibri Light"/>
              </a:rPr>
              <a:t>Salon</a:t>
            </a:r>
            <a:endParaRPr sz="4000">
              <a:latin typeface="Calibri Light"/>
              <a:cs typeface="Calibri Light"/>
            </a:endParaRPr>
          </a:p>
          <a:p>
            <a:pPr marL="10583">
              <a:spcBef>
                <a:spcPts val="454"/>
              </a:spcBef>
            </a:pPr>
            <a:r>
              <a:rPr sz="2000" i="1">
                <a:solidFill>
                  <a:srgbClr val="FFFFFF"/>
                </a:solidFill>
                <a:latin typeface="Calibri"/>
                <a:cs typeface="Calibri"/>
              </a:rPr>
              <a:t>Doors,</a:t>
            </a:r>
            <a:r>
              <a:rPr sz="2000" i="1" spc="-62">
                <a:solidFill>
                  <a:srgbClr val="FFFFFF"/>
                </a:solidFill>
                <a:latin typeface="Calibri"/>
                <a:cs typeface="Calibri"/>
              </a:rPr>
              <a:t> </a:t>
            </a:r>
            <a:r>
              <a:rPr sz="2000" i="1">
                <a:solidFill>
                  <a:srgbClr val="FFFFFF"/>
                </a:solidFill>
                <a:latin typeface="Calibri"/>
                <a:cs typeface="Calibri"/>
              </a:rPr>
              <a:t>Windows,</a:t>
            </a:r>
            <a:r>
              <a:rPr sz="2000" i="1" spc="-58">
                <a:solidFill>
                  <a:srgbClr val="FFFFFF"/>
                </a:solidFill>
                <a:latin typeface="Calibri"/>
                <a:cs typeface="Calibri"/>
              </a:rPr>
              <a:t> </a:t>
            </a:r>
            <a:r>
              <a:rPr sz="2000" i="1">
                <a:solidFill>
                  <a:srgbClr val="FFFFFF"/>
                </a:solidFill>
                <a:latin typeface="Calibri"/>
                <a:cs typeface="Calibri"/>
              </a:rPr>
              <a:t>Paint,</a:t>
            </a:r>
            <a:r>
              <a:rPr sz="2000" i="1" spc="-62">
                <a:solidFill>
                  <a:srgbClr val="FFFFFF"/>
                </a:solidFill>
                <a:latin typeface="Calibri"/>
                <a:cs typeface="Calibri"/>
              </a:rPr>
              <a:t> </a:t>
            </a:r>
            <a:r>
              <a:rPr sz="2000" i="1">
                <a:solidFill>
                  <a:srgbClr val="FFFFFF"/>
                </a:solidFill>
                <a:latin typeface="Calibri"/>
                <a:cs typeface="Calibri"/>
              </a:rPr>
              <a:t>and</a:t>
            </a:r>
            <a:r>
              <a:rPr sz="2000" i="1" spc="-58">
                <a:solidFill>
                  <a:srgbClr val="FFFFFF"/>
                </a:solidFill>
                <a:latin typeface="Calibri"/>
                <a:cs typeface="Calibri"/>
              </a:rPr>
              <a:t> </a:t>
            </a:r>
            <a:r>
              <a:rPr sz="2000" i="1">
                <a:solidFill>
                  <a:srgbClr val="FFFFFF"/>
                </a:solidFill>
                <a:latin typeface="Calibri"/>
                <a:cs typeface="Calibri"/>
              </a:rPr>
              <a:t>ADA</a:t>
            </a:r>
            <a:r>
              <a:rPr sz="2000" i="1" spc="-71">
                <a:solidFill>
                  <a:srgbClr val="FFFFFF"/>
                </a:solidFill>
                <a:latin typeface="Calibri"/>
                <a:cs typeface="Calibri"/>
              </a:rPr>
              <a:t> </a:t>
            </a:r>
            <a:r>
              <a:rPr sz="2000" i="1" spc="-17">
                <a:solidFill>
                  <a:srgbClr val="FFFFFF"/>
                </a:solidFill>
                <a:latin typeface="Calibri"/>
                <a:cs typeface="Calibri"/>
              </a:rPr>
              <a:t>Ramp</a:t>
            </a:r>
            <a:endParaRPr sz="2000">
              <a:latin typeface="Calibri"/>
              <a:cs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descr="$PPTXTitle"/>
          <p:cNvSpPr txBox="1">
            <a:spLocks noGrp="1"/>
          </p:cNvSpPr>
          <p:nvPr>
            <p:ph type="title"/>
          </p:nvPr>
        </p:nvSpPr>
        <p:spPr>
          <a:xfrm>
            <a:off x="368505" y="408724"/>
            <a:ext cx="8728338" cy="880318"/>
          </a:xfrm>
          <a:prstGeom prst="rect">
            <a:avLst/>
          </a:prstGeom>
        </p:spPr>
        <p:txBody>
          <a:bodyPr vert="horz" wrap="square" lIns="0" tIns="262204" rIns="0" bIns="0" rtlCol="0">
            <a:spAutoFit/>
          </a:bodyPr>
          <a:lstStyle/>
          <a:p>
            <a:pPr marL="260869">
              <a:spcBef>
                <a:spcPts val="83"/>
              </a:spcBef>
            </a:pPr>
            <a:r>
              <a:rPr sz="4000" spc="341">
                <a:solidFill>
                  <a:srgbClr val="F3F3F1"/>
                </a:solidFill>
                <a:latin typeface="Calibri"/>
                <a:cs typeface="Calibri"/>
              </a:rPr>
              <a:t>LA</a:t>
            </a:r>
            <a:r>
              <a:rPr sz="4000" spc="50">
                <a:solidFill>
                  <a:srgbClr val="F3F3F1"/>
                </a:solidFill>
                <a:latin typeface="Calibri"/>
                <a:cs typeface="Calibri"/>
              </a:rPr>
              <a:t> </a:t>
            </a:r>
            <a:r>
              <a:rPr sz="4000" spc="354">
                <a:solidFill>
                  <a:srgbClr val="F3F3F1"/>
                </a:solidFill>
                <a:latin typeface="Calibri"/>
                <a:cs typeface="Calibri"/>
              </a:rPr>
              <a:t>DIANA</a:t>
            </a:r>
            <a:endParaRPr sz="4000">
              <a:latin typeface="Calibri"/>
              <a:cs typeface="Calibri"/>
            </a:endParaRPr>
          </a:p>
        </p:txBody>
      </p:sp>
      <p:sp>
        <p:nvSpPr>
          <p:cNvPr id="3" name="object 3"/>
          <p:cNvSpPr txBox="1"/>
          <p:nvPr/>
        </p:nvSpPr>
        <p:spPr>
          <a:xfrm>
            <a:off x="3394273" y="5009690"/>
            <a:ext cx="28046" cy="115416"/>
          </a:xfrm>
          <a:prstGeom prst="rect">
            <a:avLst/>
          </a:prstGeom>
        </p:spPr>
        <p:txBody>
          <a:bodyPr vert="horz" wrap="square" lIns="0" tIns="0" rIns="0" bIns="0" rtlCol="0">
            <a:spAutoFit/>
          </a:bodyPr>
          <a:lstStyle/>
          <a:p>
            <a:pPr defTabSz="761970">
              <a:lnSpc>
                <a:spcPts val="937"/>
              </a:lnSpc>
            </a:pPr>
            <a:r>
              <a:rPr sz="833" kern="0" spc="-42">
                <a:solidFill>
                  <a:srgbClr val="D3D3D1"/>
                </a:solidFill>
                <a:latin typeface="Gill Sans MT"/>
                <a:cs typeface="Gill Sans MT"/>
              </a:rPr>
              <a:t>.</a:t>
            </a:r>
            <a:endParaRPr sz="833" kern="0">
              <a:solidFill>
                <a:sysClr val="windowText" lastClr="000000"/>
              </a:solidFill>
              <a:latin typeface="Gill Sans MT"/>
              <a:cs typeface="Gill Sans MT"/>
            </a:endParaRPr>
          </a:p>
        </p:txBody>
      </p:sp>
      <p:pic>
        <p:nvPicPr>
          <p:cNvPr id="4" name="object 4"/>
          <p:cNvPicPr/>
          <p:nvPr/>
        </p:nvPicPr>
        <p:blipFill>
          <a:blip r:embed="rId2" cstate="print"/>
          <a:stretch>
            <a:fillRect/>
          </a:stretch>
        </p:blipFill>
        <p:spPr>
          <a:xfrm>
            <a:off x="703146" y="1813278"/>
            <a:ext cx="4684882" cy="3513663"/>
          </a:xfrm>
          <a:prstGeom prst="rect">
            <a:avLst/>
          </a:prstGeom>
        </p:spPr>
      </p:pic>
      <p:pic>
        <p:nvPicPr>
          <p:cNvPr id="5" name="object 5"/>
          <p:cNvPicPr/>
          <p:nvPr/>
        </p:nvPicPr>
        <p:blipFill>
          <a:blip r:embed="rId3" cstate="print"/>
          <a:stretch>
            <a:fillRect/>
          </a:stretch>
        </p:blipFill>
        <p:spPr>
          <a:xfrm>
            <a:off x="5951762" y="1636892"/>
            <a:ext cx="5735529" cy="4303882"/>
          </a:xfrm>
          <a:prstGeom prst="rect">
            <a:avLst/>
          </a:prstGeom>
        </p:spPr>
      </p:pic>
      <p:sp>
        <p:nvSpPr>
          <p:cNvPr id="6" name="object 6"/>
          <p:cNvSpPr txBox="1"/>
          <p:nvPr/>
        </p:nvSpPr>
        <p:spPr>
          <a:xfrm>
            <a:off x="805335" y="1948037"/>
            <a:ext cx="541867" cy="241519"/>
          </a:xfrm>
          <a:prstGeom prst="rect">
            <a:avLst/>
          </a:prstGeom>
        </p:spPr>
        <p:txBody>
          <a:bodyPr vert="horz" wrap="square" lIns="0" tIns="10583" rIns="0" bIns="0" rtlCol="0">
            <a:spAutoFit/>
          </a:bodyPr>
          <a:lstStyle/>
          <a:p>
            <a:pPr marL="10583" defTabSz="761970">
              <a:spcBef>
                <a:spcPts val="83"/>
              </a:spcBef>
            </a:pPr>
            <a:r>
              <a:rPr sz="1500" b="1" i="1" kern="0" spc="-8">
                <a:solidFill>
                  <a:sysClr val="windowText" lastClr="000000"/>
                </a:solidFill>
                <a:latin typeface="Calibri"/>
                <a:cs typeface="Calibri"/>
              </a:rPr>
              <a:t>Before</a:t>
            </a:r>
            <a:endParaRPr sz="1500" kern="0">
              <a:solidFill>
                <a:sysClr val="windowText" lastClr="000000"/>
              </a:solidFill>
              <a:latin typeface="Calibri"/>
              <a:cs typeface="Calibri"/>
            </a:endParaRPr>
          </a:p>
        </p:txBody>
      </p:sp>
      <p:sp>
        <p:nvSpPr>
          <p:cNvPr id="7" name="object 7"/>
          <p:cNvSpPr txBox="1"/>
          <p:nvPr/>
        </p:nvSpPr>
        <p:spPr>
          <a:xfrm>
            <a:off x="6161623" y="1720771"/>
            <a:ext cx="422275" cy="241519"/>
          </a:xfrm>
          <a:prstGeom prst="rect">
            <a:avLst/>
          </a:prstGeom>
        </p:spPr>
        <p:txBody>
          <a:bodyPr vert="horz" wrap="square" lIns="0" tIns="10583" rIns="0" bIns="0" rtlCol="0">
            <a:spAutoFit/>
          </a:bodyPr>
          <a:lstStyle/>
          <a:p>
            <a:pPr marL="10583" defTabSz="761970">
              <a:spcBef>
                <a:spcPts val="83"/>
              </a:spcBef>
            </a:pPr>
            <a:r>
              <a:rPr sz="1500" b="1" i="1" kern="0" spc="-8">
                <a:solidFill>
                  <a:srgbClr val="FFFFFF"/>
                </a:solidFill>
                <a:latin typeface="Calibri"/>
                <a:cs typeface="Calibri"/>
              </a:rPr>
              <a:t>After</a:t>
            </a:r>
            <a:endParaRPr sz="1500" kern="0">
              <a:solidFill>
                <a:sysClr val="windowText" lastClr="000000"/>
              </a:solidFill>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6589" y="2074334"/>
            <a:ext cx="4800417" cy="3083273"/>
          </a:xfrm>
          <a:prstGeom prst="rect">
            <a:avLst/>
          </a:prstGeom>
        </p:spPr>
      </p:pic>
      <p:sp>
        <p:nvSpPr>
          <p:cNvPr id="3" name="object 3" descr="$PPTXTitle"/>
          <p:cNvSpPr txBox="1">
            <a:spLocks noGrp="1"/>
          </p:cNvSpPr>
          <p:nvPr>
            <p:ph type="title"/>
          </p:nvPr>
        </p:nvSpPr>
        <p:spPr>
          <a:xfrm>
            <a:off x="368505" y="408724"/>
            <a:ext cx="8728338" cy="575008"/>
          </a:xfrm>
          <a:prstGeom prst="rect">
            <a:avLst/>
          </a:prstGeom>
        </p:spPr>
        <p:txBody>
          <a:bodyPr vert="horz" wrap="square" lIns="0" tIns="10583" rIns="0" bIns="0" rtlCol="0">
            <a:spAutoFit/>
          </a:bodyPr>
          <a:lstStyle/>
          <a:p>
            <a:pPr marL="10583">
              <a:spcBef>
                <a:spcPts val="83"/>
              </a:spcBef>
            </a:pPr>
            <a:r>
              <a:rPr sz="3667">
                <a:solidFill>
                  <a:srgbClr val="FFFFFF"/>
                </a:solidFill>
                <a:latin typeface="Calibri"/>
                <a:cs typeface="Calibri"/>
              </a:rPr>
              <a:t>LA</a:t>
            </a:r>
            <a:r>
              <a:rPr sz="3667" spc="-21">
                <a:solidFill>
                  <a:srgbClr val="FFFFFF"/>
                </a:solidFill>
                <a:latin typeface="Calibri"/>
                <a:cs typeface="Calibri"/>
              </a:rPr>
              <a:t> </a:t>
            </a:r>
            <a:r>
              <a:rPr sz="3667" spc="-17">
                <a:solidFill>
                  <a:srgbClr val="FFFFFF"/>
                </a:solidFill>
                <a:latin typeface="Calibri"/>
                <a:cs typeface="Calibri"/>
              </a:rPr>
              <a:t>DIANA</a:t>
            </a:r>
            <a:endParaRPr sz="3667">
              <a:latin typeface="Calibri"/>
              <a:cs typeface="Calibri"/>
            </a:endParaRPr>
          </a:p>
        </p:txBody>
      </p:sp>
      <p:pic>
        <p:nvPicPr>
          <p:cNvPr id="4" name="object 4"/>
          <p:cNvPicPr/>
          <p:nvPr/>
        </p:nvPicPr>
        <p:blipFill>
          <a:blip r:embed="rId3" cstate="print"/>
          <a:stretch>
            <a:fillRect/>
          </a:stretch>
        </p:blipFill>
        <p:spPr>
          <a:xfrm>
            <a:off x="5752842" y="1689363"/>
            <a:ext cx="5496360" cy="4124413"/>
          </a:xfrm>
          <a:prstGeom prst="rect">
            <a:avLst/>
          </a:prstGeom>
        </p:spPr>
      </p:pic>
      <p:sp>
        <p:nvSpPr>
          <p:cNvPr id="5" name="object 5"/>
          <p:cNvSpPr txBox="1"/>
          <p:nvPr/>
        </p:nvSpPr>
        <p:spPr>
          <a:xfrm>
            <a:off x="573616" y="2209093"/>
            <a:ext cx="541867" cy="241519"/>
          </a:xfrm>
          <a:prstGeom prst="rect">
            <a:avLst/>
          </a:prstGeom>
        </p:spPr>
        <p:txBody>
          <a:bodyPr vert="horz" wrap="square" lIns="0" tIns="10583" rIns="0" bIns="0" rtlCol="0">
            <a:spAutoFit/>
          </a:bodyPr>
          <a:lstStyle/>
          <a:p>
            <a:pPr marL="10583" defTabSz="761970">
              <a:spcBef>
                <a:spcPts val="83"/>
              </a:spcBef>
            </a:pPr>
            <a:r>
              <a:rPr sz="1500" b="1" i="1" kern="0" spc="-8">
                <a:solidFill>
                  <a:sysClr val="windowText" lastClr="000000"/>
                </a:solidFill>
                <a:latin typeface="Calibri"/>
                <a:cs typeface="Calibri"/>
              </a:rPr>
              <a:t>Before</a:t>
            </a:r>
            <a:endParaRPr sz="1500" kern="0">
              <a:solidFill>
                <a:sysClr val="windowText" lastClr="000000"/>
              </a:solidFill>
              <a:latin typeface="Calibri"/>
              <a:cs typeface="Calibri"/>
            </a:endParaRPr>
          </a:p>
        </p:txBody>
      </p:sp>
      <p:sp>
        <p:nvSpPr>
          <p:cNvPr id="6" name="object 6"/>
          <p:cNvSpPr txBox="1"/>
          <p:nvPr/>
        </p:nvSpPr>
        <p:spPr>
          <a:xfrm>
            <a:off x="6005533" y="1781421"/>
            <a:ext cx="422275" cy="241519"/>
          </a:xfrm>
          <a:prstGeom prst="rect">
            <a:avLst/>
          </a:prstGeom>
        </p:spPr>
        <p:txBody>
          <a:bodyPr vert="horz" wrap="square" lIns="0" tIns="10583" rIns="0" bIns="0" rtlCol="0">
            <a:spAutoFit/>
          </a:bodyPr>
          <a:lstStyle/>
          <a:p>
            <a:pPr marL="10583" defTabSz="761970">
              <a:spcBef>
                <a:spcPts val="83"/>
              </a:spcBef>
            </a:pPr>
            <a:r>
              <a:rPr sz="1500" b="1" i="1" kern="0" spc="-8">
                <a:solidFill>
                  <a:srgbClr val="FFFFFF"/>
                </a:solidFill>
                <a:latin typeface="Calibri"/>
                <a:cs typeface="Calibri"/>
              </a:rPr>
              <a:t>After</a:t>
            </a:r>
            <a:endParaRPr sz="1500" kern="0">
              <a:solidFill>
                <a:sysClr val="windowText" lastClr="000000"/>
              </a:solidFill>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C814094-ED20-224C-51BB-A31AE78A3F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F90E66-7BD2-B772-8F10-D38649C634BD}"/>
              </a:ext>
            </a:extLst>
          </p:cNvPr>
          <p:cNvSpPr>
            <a:spLocks noGrp="1"/>
          </p:cNvSpPr>
          <p:nvPr>
            <p:ph type="title"/>
          </p:nvPr>
        </p:nvSpPr>
        <p:spPr>
          <a:xfrm>
            <a:off x="838200" y="195792"/>
            <a:ext cx="10515600" cy="1325563"/>
          </a:xfrm>
        </p:spPr>
        <p:txBody>
          <a:bodyPr>
            <a:normAutofit/>
          </a:bodyPr>
          <a:lstStyle/>
          <a:p>
            <a:r>
              <a:rPr lang="en-US" sz="4800" b="1">
                <a:solidFill>
                  <a:schemeClr val="bg1"/>
                </a:solidFill>
                <a:latin typeface="Gill Sans Nova" panose="020B0602020104020203" pitchFamily="34" charset="0"/>
              </a:rPr>
              <a:t>Economic Development Resources</a:t>
            </a:r>
          </a:p>
        </p:txBody>
      </p:sp>
      <p:sp>
        <p:nvSpPr>
          <p:cNvPr id="3" name="Subtitle 2">
            <a:extLst>
              <a:ext uri="{FF2B5EF4-FFF2-40B4-BE49-F238E27FC236}">
                <a16:creationId xmlns:a16="http://schemas.microsoft.com/office/drawing/2014/main" id="{12A04E0E-6004-04D2-F589-839298FF12B4}"/>
              </a:ext>
            </a:extLst>
          </p:cNvPr>
          <p:cNvSpPr>
            <a:spLocks noGrp="1"/>
          </p:cNvSpPr>
          <p:nvPr>
            <p:ph idx="1"/>
          </p:nvPr>
        </p:nvSpPr>
        <p:spPr>
          <a:xfrm>
            <a:off x="838200" y="1369384"/>
            <a:ext cx="10515600" cy="4903358"/>
          </a:xfrm>
        </p:spPr>
        <p:txBody>
          <a:bodyPr>
            <a:normAutofit/>
          </a:bodyPr>
          <a:lstStyle/>
          <a:p>
            <a:pPr>
              <a:lnSpc>
                <a:spcPct val="120000"/>
              </a:lnSpc>
              <a:spcBef>
                <a:spcPts val="0"/>
              </a:spcBef>
            </a:pPr>
            <a:r>
              <a:rPr lang="en-US" sz="2400">
                <a:solidFill>
                  <a:schemeClr val="bg1"/>
                </a:solidFill>
                <a:hlinkClick r:id="rId4">
                  <a:extLst>
                    <a:ext uri="{A12FA001-AC4F-418D-AE19-62706E023703}">
                      <ahyp:hlinkClr xmlns:ahyp="http://schemas.microsoft.com/office/drawing/2018/hyperlinkcolor" val="tx"/>
                    </a:ext>
                  </a:extLst>
                </a:hlinkClick>
              </a:rPr>
              <a:t>Basically CDBG Chapter 8: Economic Development </a:t>
            </a:r>
            <a:r>
              <a:rPr lang="en-US" sz="2400">
                <a:solidFill>
                  <a:schemeClr val="bg1"/>
                </a:solidFill>
              </a:rPr>
              <a:t>(HUD Exchange)</a:t>
            </a:r>
          </a:p>
          <a:p>
            <a:pPr>
              <a:lnSpc>
                <a:spcPct val="120000"/>
              </a:lnSpc>
              <a:spcBef>
                <a:spcPts val="0"/>
              </a:spcBef>
            </a:pPr>
            <a:r>
              <a:rPr lang="en-US" sz="2400">
                <a:solidFill>
                  <a:schemeClr val="bg1"/>
                </a:solidFill>
                <a:hlinkClick r:id="rId5">
                  <a:extLst>
                    <a:ext uri="{A12FA001-AC4F-418D-AE19-62706E023703}">
                      <ahyp:hlinkClr xmlns:ahyp="http://schemas.microsoft.com/office/drawing/2018/hyperlinkcolor" val="tx"/>
                    </a:ext>
                  </a:extLst>
                </a:hlinkClick>
              </a:rPr>
              <a:t>CDBG Economic Development Toolkit </a:t>
            </a:r>
            <a:r>
              <a:rPr lang="en-US" sz="2400">
                <a:solidFill>
                  <a:schemeClr val="bg1"/>
                </a:solidFill>
              </a:rPr>
              <a:t>(HUD Exchange)</a:t>
            </a:r>
          </a:p>
          <a:p>
            <a:pPr>
              <a:lnSpc>
                <a:spcPct val="120000"/>
              </a:lnSpc>
              <a:spcBef>
                <a:spcPts val="0"/>
              </a:spcBef>
            </a:pPr>
            <a:r>
              <a:rPr lang="en-US" sz="2400">
                <a:solidFill>
                  <a:schemeClr val="bg1"/>
                </a:solidFill>
              </a:rPr>
              <a:t>Key CDBG regulations related to ED:</a:t>
            </a:r>
          </a:p>
          <a:p>
            <a:pPr lvl="1">
              <a:lnSpc>
                <a:spcPct val="100000"/>
              </a:lnSpc>
              <a:spcBef>
                <a:spcPts val="0"/>
              </a:spcBef>
            </a:pPr>
            <a:r>
              <a:rPr lang="en-US">
                <a:solidFill>
                  <a:schemeClr val="bg1"/>
                </a:solidFill>
              </a:rPr>
              <a:t>24 CFR 570.203 - Special Economic Development Activities </a:t>
            </a:r>
          </a:p>
          <a:p>
            <a:pPr lvl="1">
              <a:lnSpc>
                <a:spcPct val="100000"/>
              </a:lnSpc>
              <a:spcBef>
                <a:spcPts val="0"/>
              </a:spcBef>
            </a:pPr>
            <a:r>
              <a:rPr lang="en-US">
                <a:solidFill>
                  <a:schemeClr val="bg1"/>
                </a:solidFill>
              </a:rPr>
              <a:t>24 CFR 570.209 – Guidelines for evaluating and selecting economic development projects</a:t>
            </a:r>
          </a:p>
          <a:p>
            <a:pPr lvl="1">
              <a:lnSpc>
                <a:spcPct val="100000"/>
              </a:lnSpc>
              <a:spcBef>
                <a:spcPts val="0"/>
              </a:spcBef>
              <a:spcAft>
                <a:spcPts val="1800"/>
              </a:spcAft>
            </a:pPr>
            <a:endParaRPr lang="en-US">
              <a:solidFill>
                <a:schemeClr val="bg1"/>
              </a:solidFill>
            </a:endParaRPr>
          </a:p>
        </p:txBody>
      </p:sp>
      <p:pic>
        <p:nvPicPr>
          <p:cNvPr id="4" name="Picture 3" descr="Logo&#10;&#10;AI-generated content may be incorrect.">
            <a:extLst>
              <a:ext uri="{FF2B5EF4-FFF2-40B4-BE49-F238E27FC236}">
                <a16:creationId xmlns:a16="http://schemas.microsoft.com/office/drawing/2014/main" id="{B2AD13E8-8E61-3FB9-5EE8-629F70AB5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Tree>
    <p:extLst>
      <p:ext uri="{BB962C8B-B14F-4D97-AF65-F5344CB8AC3E}">
        <p14:creationId xmlns:p14="http://schemas.microsoft.com/office/powerpoint/2010/main" val="2769778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9F62E432-8E14-7A5F-D118-9597CDDA852D}"/>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9990AD57-5259-03F5-088F-94A79F8AE952}"/>
              </a:ext>
            </a:extLst>
          </p:cNvPr>
          <p:cNvSpPr txBox="1"/>
          <p:nvPr/>
        </p:nvSpPr>
        <p:spPr>
          <a:xfrm>
            <a:off x="230680" y="444496"/>
            <a:ext cx="10515600" cy="5491164"/>
          </a:xfrm>
          <a:prstGeom prst="rect">
            <a:avLst/>
          </a:prstGeom>
          <a:noFill/>
          <a:ln cap="flat">
            <a:noFill/>
          </a:ln>
        </p:spPr>
        <p:txBody>
          <a:bodyPr vert="horz" wrap="square" lIns="91440" tIns="45720" rIns="91440" bIns="45720" anchor="t" anchorCtr="0" compatLnSpc="1">
            <a:normAutofit fontScale="92500" lnSpcReduction="10000"/>
          </a:bodyPr>
          <a:lstStyle/>
          <a:p>
            <a:pPr marL="0" marR="0" lvl="0" indent="0" algn="l" defTabSz="914400" rtl="0" eaLnBrk="1" fontAlgn="auto" latinLnBrk="0" hangingPunct="1">
              <a:lnSpc>
                <a:spcPct val="90000"/>
              </a:lnSpc>
              <a:spcAft>
                <a:spcPts val="1200"/>
              </a:spcAft>
              <a:buClrTx/>
              <a:buSzTx/>
              <a:buFontTx/>
              <a:buNone/>
              <a:tabLst/>
              <a:defRPr sz="1800" b="0" i="0" u="none" strike="noStrike" kern="0" cap="none" spc="0" baseline="0">
                <a:solidFill>
                  <a:srgbClr val="000000"/>
                </a:solidFill>
                <a:uFillTx/>
              </a:defRPr>
            </a:pPr>
            <a:r>
              <a:rPr kumimoji="0" lang="en-US" sz="4800" i="0" u="none" strike="noStrike" kern="1200" cap="none" spc="0" normalizeH="0" baseline="0" noProof="0">
                <a:ln>
                  <a:noFill/>
                </a:ln>
                <a:solidFill>
                  <a:srgbClr val="FFFFFF"/>
                </a:solidFill>
                <a:effectLst/>
                <a:uLnTx/>
                <a:uFillTx/>
                <a:latin typeface="Gill Sans Nova"/>
                <a:ea typeface="+mn-ea"/>
                <a:cs typeface="+mn-cs"/>
              </a:rPr>
              <a:t>CDBG</a:t>
            </a:r>
            <a:r>
              <a:rPr lang="en-US" sz="3600">
                <a:solidFill>
                  <a:srgbClr val="FFFFFF"/>
                </a:solidFill>
                <a:latin typeface="Gill Sans Nova Light" panose="020B0302020104020203" pitchFamily="34" charset="0"/>
                <a:ea typeface="+mn-ea"/>
                <a:cs typeface="+mn-cs"/>
              </a:rPr>
              <a:t> </a:t>
            </a:r>
            <a:r>
              <a:rPr lang="en-US" sz="4800" b="1">
                <a:solidFill>
                  <a:srgbClr val="FFFFFF"/>
                </a:solidFill>
                <a:latin typeface="Gill Sans Nova Light" panose="020B0302020104020203" pitchFamily="34" charset="0"/>
                <a:ea typeface="+mn-ea"/>
                <a:cs typeface="+mn-cs"/>
              </a:rPr>
              <a:t>National Objectives</a:t>
            </a:r>
            <a:endParaRPr kumimoji="0" lang="en-US" sz="4800" b="1" i="0" u="none" strike="noStrike" kern="1200" cap="none" spc="0" normalizeH="0" baseline="0" noProof="0">
              <a:ln>
                <a:noFill/>
              </a:ln>
              <a:solidFill>
                <a:srgbClr val="FFFFFF"/>
              </a:solidFill>
              <a:effectLst/>
              <a:uLnTx/>
              <a:uFillTx/>
              <a:latin typeface="Gill Sans Nova Light" panose="020B0302020104020203" pitchFamily="34" charset="0"/>
            </a:endParaRP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r>
              <a:rPr kumimoji="0" lang="en-US" sz="3600" b="0" i="0" u="none" strike="noStrike" kern="1200" cap="none" spc="0" normalizeH="0" baseline="0" noProof="0">
                <a:ln>
                  <a:noFill/>
                </a:ln>
                <a:solidFill>
                  <a:srgbClr val="FFFFFF"/>
                </a:solidFill>
                <a:effectLst/>
                <a:uLnTx/>
                <a:uFillTx/>
                <a:latin typeface="Gill Sans Nova Light" panose="020B0302020104020203" pitchFamily="34" charset="0"/>
              </a:rPr>
              <a:t>1.	Benefit Low- and Moderate-Income (LMI) Persons</a:t>
            </a: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endParaRPr lang="en-US" sz="3600">
              <a:solidFill>
                <a:srgbClr val="FFFFFF"/>
              </a:solidFill>
              <a:latin typeface="Gill Sans Nova Light" panose="020B0302020104020203" pitchFamily="34" charset="0"/>
            </a:endParaRPr>
          </a:p>
          <a:p>
            <a:pPr marL="1485900" lvl="2" indent="-5715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800" b="1">
                <a:solidFill>
                  <a:srgbClr val="FFFFFF"/>
                </a:solidFill>
                <a:latin typeface="Gill Sans Nova Light" panose="020B0302020104020203" pitchFamily="34" charset="0"/>
              </a:rPr>
              <a:t>Area Benefit: </a:t>
            </a:r>
            <a:r>
              <a:rPr lang="en-US" sz="2800">
                <a:solidFill>
                  <a:srgbClr val="FFFFFF"/>
                </a:solidFill>
                <a:latin typeface="Gill Sans Nova Light" panose="020B0302020104020203" pitchFamily="34" charset="0"/>
              </a:rPr>
              <a:t>Activities providing benefits to all residents in a specific, primarily residential area where at least 51% of residents are LMI.</a:t>
            </a:r>
          </a:p>
          <a:p>
            <a:pPr lvl="2">
              <a:lnSpc>
                <a:spcPct val="90000"/>
              </a:lnSpc>
              <a:spcBef>
                <a:spcPts val="500"/>
              </a:spcBef>
              <a:buSzPct val="100000"/>
              <a:defRPr sz="1800" b="0" i="0" u="none" strike="noStrike" kern="0" cap="none" spc="0" baseline="0">
                <a:solidFill>
                  <a:srgbClr val="000000"/>
                </a:solidFill>
                <a:uFillTx/>
              </a:defRPr>
            </a:pPr>
            <a:endParaRPr lang="en-US" sz="2800">
              <a:solidFill>
                <a:srgbClr val="FFFFFF"/>
              </a:solidFill>
              <a:latin typeface="Gill Sans Nova Light" panose="020B0302020104020203" pitchFamily="34" charset="0"/>
            </a:endParaRPr>
          </a:p>
          <a:p>
            <a:pPr marL="1485900" lvl="2" indent="-5715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800" b="1">
                <a:solidFill>
                  <a:srgbClr val="FFFFFF"/>
                </a:solidFill>
                <a:latin typeface="Gill Sans Nova Light" panose="020B0302020104020203" pitchFamily="34" charset="0"/>
              </a:rPr>
              <a:t>Limited Clientele: </a:t>
            </a:r>
            <a:r>
              <a:rPr lang="en-US" sz="2800">
                <a:solidFill>
                  <a:srgbClr val="FFFFFF"/>
                </a:solidFill>
                <a:latin typeface="Gill Sans Nova Light" panose="020B0302020104020203" pitchFamily="34" charset="0"/>
              </a:rPr>
              <a:t>Activities benefiting a specific group of people, at least 51% of whom are LMI (homeless shelters, senior centers, or services for persons with disabilities).</a:t>
            </a:r>
          </a:p>
          <a:p>
            <a:pPr lvl="2">
              <a:lnSpc>
                <a:spcPct val="90000"/>
              </a:lnSpc>
              <a:spcBef>
                <a:spcPts val="500"/>
              </a:spcBef>
              <a:buSzPct val="100000"/>
              <a:defRPr sz="1800" b="0" i="0" u="none" strike="noStrike" kern="0" cap="none" spc="0" baseline="0">
                <a:solidFill>
                  <a:srgbClr val="000000"/>
                </a:solidFill>
                <a:uFillTx/>
              </a:defRPr>
            </a:pPr>
            <a:endParaRPr lang="en-US" sz="2800">
              <a:solidFill>
                <a:srgbClr val="FFFFFF"/>
              </a:solidFill>
              <a:latin typeface="Gill Sans Nova Light" panose="020B0302020104020203" pitchFamily="34" charset="0"/>
            </a:endParaRPr>
          </a:p>
          <a:p>
            <a:pPr marL="1485900" lvl="2" indent="-5715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800" b="1">
                <a:solidFill>
                  <a:srgbClr val="FFFFFF"/>
                </a:solidFill>
                <a:latin typeface="Gill Sans Nova Light" panose="020B0302020104020203" pitchFamily="34" charset="0"/>
              </a:rPr>
              <a:t>Job Creation or Retention: </a:t>
            </a:r>
            <a:r>
              <a:rPr lang="en-US" sz="2800">
                <a:solidFill>
                  <a:srgbClr val="FFFFFF"/>
                </a:solidFill>
                <a:latin typeface="Gill Sans Nova Light" panose="020B0302020104020203" pitchFamily="34" charset="0"/>
              </a:rPr>
              <a:t>Economic development activities that create or retain permanent jobs, where at least 51% of those jobs are held by or made available to LMI persons. </a:t>
            </a: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endParaRPr kumimoji="0" lang="en-US" sz="3600" b="0" i="0" u="none" strike="noStrike" kern="1200" cap="none" spc="0" normalizeH="0" baseline="0" noProof="0">
              <a:ln>
                <a:noFill/>
              </a:ln>
              <a:solidFill>
                <a:srgbClr val="FFFFFF"/>
              </a:solidFill>
              <a:effectLst/>
              <a:uLnTx/>
              <a:uFillTx/>
              <a:latin typeface="Gill Sans Nova Light" panose="020B0302020104020203" pitchFamily="34" charset="0"/>
            </a:endParaRPr>
          </a:p>
          <a:p>
            <a:pPr marL="0" marR="0" lvl="0" indent="0" algn="just"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endParaRPr kumimoji="0" lang="en-US" sz="4000" b="0" i="0" u="none" strike="noStrike" kern="1200" cap="none" spc="0" normalizeH="0" baseline="0" noProof="0">
              <a:ln>
                <a:noFill/>
              </a:ln>
              <a:solidFill>
                <a:srgbClr val="FFFFFF"/>
              </a:solidFill>
              <a:effectLst/>
              <a:uLnTx/>
              <a:uFillTx/>
              <a:latin typeface="Gill Sans Nova" pitchFamily="34"/>
              <a:ea typeface="+mn-ea"/>
              <a:cs typeface="+mn-cs"/>
            </a:endParaRPr>
          </a:p>
        </p:txBody>
      </p:sp>
      <p:pic>
        <p:nvPicPr>
          <p:cNvPr id="3" name="Picture 2" descr="Logo&#10;&#10;AI-generated content may be incorrect.">
            <a:extLst>
              <a:ext uri="{FF2B5EF4-FFF2-40B4-BE49-F238E27FC236}">
                <a16:creationId xmlns:a16="http://schemas.microsoft.com/office/drawing/2014/main" id="{4855F740-A831-68A4-996D-82DB3BC29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Tree>
    <p:extLst>
      <p:ext uri="{BB962C8B-B14F-4D97-AF65-F5344CB8AC3E}">
        <p14:creationId xmlns:p14="http://schemas.microsoft.com/office/powerpoint/2010/main" val="248527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54A43F4-59BC-D6C5-BB70-76D5751B0A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B1AE58-5A87-D765-3DE1-C07393E77A58}"/>
              </a:ext>
            </a:extLst>
          </p:cNvPr>
          <p:cNvSpPr>
            <a:spLocks noGrp="1"/>
          </p:cNvSpPr>
          <p:nvPr>
            <p:ph type="title"/>
          </p:nvPr>
        </p:nvSpPr>
        <p:spPr/>
        <p:txBody>
          <a:bodyPr>
            <a:normAutofit/>
          </a:bodyPr>
          <a:lstStyle/>
          <a:p>
            <a:r>
              <a:rPr lang="en-US" sz="6000" b="1">
                <a:solidFill>
                  <a:schemeClr val="bg1"/>
                </a:solidFill>
                <a:latin typeface="Gill Sans Nova" panose="020B0602020104020203" pitchFamily="34" charset="0"/>
              </a:rPr>
              <a:t>Questions?</a:t>
            </a:r>
          </a:p>
        </p:txBody>
      </p:sp>
      <p:pic>
        <p:nvPicPr>
          <p:cNvPr id="6" name="Picture 5" descr="Logo&#10;&#10;AI-generated content may be incorrect.">
            <a:extLst>
              <a:ext uri="{FF2B5EF4-FFF2-40B4-BE49-F238E27FC236}">
                <a16:creationId xmlns:a16="http://schemas.microsoft.com/office/drawing/2014/main" id="{84912A71-324E-4C94-1B1D-D2D40F606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pic>
        <p:nvPicPr>
          <p:cNvPr id="8" name="Graphic 3" descr="Questions with solid fill">
            <a:extLst>
              <a:ext uri="{FF2B5EF4-FFF2-40B4-BE49-F238E27FC236}">
                <a16:creationId xmlns:a16="http://schemas.microsoft.com/office/drawing/2014/main" id="{E4B49B0C-C6F8-8D6F-801F-33990F4806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95343" y="1428343"/>
            <a:ext cx="4001313" cy="4001313"/>
          </a:xfrm>
          <a:prstGeom prst="rect">
            <a:avLst/>
          </a:prstGeom>
          <a:noFill/>
          <a:ln cap="flat">
            <a:noFill/>
          </a:ln>
        </p:spPr>
      </p:pic>
    </p:spTree>
    <p:extLst>
      <p:ext uri="{BB962C8B-B14F-4D97-AF65-F5344CB8AC3E}">
        <p14:creationId xmlns:p14="http://schemas.microsoft.com/office/powerpoint/2010/main" val="3792771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2344091-BFE2-14DB-F9C1-DA78B0E74F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8A46AD-A577-199E-5C7E-257592374829}"/>
              </a:ext>
            </a:extLst>
          </p:cNvPr>
          <p:cNvSpPr>
            <a:spLocks noGrp="1"/>
          </p:cNvSpPr>
          <p:nvPr>
            <p:ph type="title"/>
          </p:nvPr>
        </p:nvSpPr>
        <p:spPr/>
        <p:txBody>
          <a:bodyPr>
            <a:normAutofit/>
          </a:bodyPr>
          <a:lstStyle/>
          <a:p>
            <a:r>
              <a:rPr lang="en-US" sz="4800" b="1">
                <a:solidFill>
                  <a:schemeClr val="bg1"/>
                </a:solidFill>
                <a:latin typeface="Gill Sans Nova" panose="020B0602020104020203" pitchFamily="34" charset="0"/>
              </a:rPr>
              <a:t>Contact Us</a:t>
            </a:r>
          </a:p>
        </p:txBody>
      </p:sp>
      <p:sp>
        <p:nvSpPr>
          <p:cNvPr id="3" name="Subtitle 2">
            <a:extLst>
              <a:ext uri="{FF2B5EF4-FFF2-40B4-BE49-F238E27FC236}">
                <a16:creationId xmlns:a16="http://schemas.microsoft.com/office/drawing/2014/main" id="{AC796AE8-2065-EC48-2B7F-40481454D0F3}"/>
              </a:ext>
            </a:extLst>
          </p:cNvPr>
          <p:cNvSpPr>
            <a:spLocks noGrp="1"/>
          </p:cNvSpPr>
          <p:nvPr>
            <p:ph idx="1"/>
          </p:nvPr>
        </p:nvSpPr>
        <p:spPr>
          <a:xfrm>
            <a:off x="838200" y="1589516"/>
            <a:ext cx="10515600" cy="4754133"/>
          </a:xfrm>
        </p:spPr>
        <p:txBody>
          <a:bodyPr numCol="1">
            <a:normAutofit fontScale="92500" lnSpcReduction="10000"/>
          </a:bodyPr>
          <a:lstStyle/>
          <a:p>
            <a:pPr marL="0" indent="0">
              <a:buNone/>
            </a:pPr>
            <a:r>
              <a:rPr lang="en-US" sz="3600">
                <a:solidFill>
                  <a:schemeClr val="bg1"/>
                </a:solidFill>
                <a:latin typeface="Gill Sans Nova Light" panose="020B0302020104020203" pitchFamily="34" charset="0"/>
              </a:rPr>
              <a:t>Heather Royall</a:t>
            </a:r>
          </a:p>
          <a:p>
            <a:pPr marL="0" indent="0">
              <a:buNone/>
            </a:pPr>
            <a:r>
              <a:rPr lang="en-US" sz="3600">
                <a:solidFill>
                  <a:schemeClr val="bg1"/>
                </a:solidFill>
                <a:latin typeface="Gill Sans Nova Light" panose="020B0302020104020203" pitchFamily="34" charset="0"/>
              </a:rPr>
              <a:t>Salt Lake City Housing Stability Division </a:t>
            </a:r>
            <a:r>
              <a:rPr lang="en-US" sz="3600" err="1">
                <a:solidFill>
                  <a:schemeClr val="bg1"/>
                </a:solidFill>
                <a:latin typeface="Gill Sans Nova Light" panose="020B0302020104020203" pitchFamily="34" charset="0"/>
              </a:rPr>
              <a:t>Heather.Royall@slc.gov</a:t>
            </a:r>
            <a:endParaRPr lang="en-US" sz="3600">
              <a:solidFill>
                <a:schemeClr val="bg1"/>
              </a:solidFill>
              <a:latin typeface="Gill Sans Nova Light" panose="020B0302020104020203" pitchFamily="34" charset="0"/>
            </a:endParaRPr>
          </a:p>
          <a:p>
            <a:pPr marL="0" indent="0">
              <a:buNone/>
            </a:pPr>
            <a:r>
              <a:rPr lang="en-US" sz="3600">
                <a:solidFill>
                  <a:schemeClr val="bg1"/>
                </a:solidFill>
                <a:latin typeface="Gill Sans Nova Light" panose="020B0302020104020203" pitchFamily="34" charset="0"/>
              </a:rPr>
              <a:t>Cell: 385-977-0935</a:t>
            </a:r>
          </a:p>
          <a:p>
            <a:pPr marL="0" indent="0">
              <a:buNone/>
            </a:pPr>
            <a:r>
              <a:rPr lang="en-US" sz="3600">
                <a:solidFill>
                  <a:schemeClr val="bg1"/>
                </a:solidFill>
                <a:latin typeface="Gill Sans Nova Light" panose="020B0302020104020203" pitchFamily="34" charset="0"/>
              </a:rPr>
              <a:t>Office: 801-535-7273</a:t>
            </a:r>
          </a:p>
          <a:p>
            <a:pPr marL="0" indent="0">
              <a:buNone/>
            </a:pPr>
            <a:endParaRPr lang="en-US" sz="3600">
              <a:solidFill>
                <a:schemeClr val="bg1"/>
              </a:solidFill>
              <a:latin typeface="Gill Sans Nova Light" panose="020B0302020104020203" pitchFamily="34" charset="0"/>
            </a:endParaRPr>
          </a:p>
          <a:p>
            <a:pPr marL="0" indent="0">
              <a:buNone/>
            </a:pPr>
            <a:r>
              <a:rPr lang="en-US" sz="3600">
                <a:solidFill>
                  <a:schemeClr val="bg1"/>
                </a:solidFill>
                <a:latin typeface="Gill Sans Nova Light" panose="020B0302020104020203" pitchFamily="34" charset="0"/>
              </a:rPr>
              <a:t>Jessica Deegan, </a:t>
            </a:r>
            <a:r>
              <a:rPr lang="en-US" sz="3600" err="1">
                <a:solidFill>
                  <a:schemeClr val="bg1"/>
                </a:solidFill>
                <a:latin typeface="Gill Sans Nova Light" panose="020B0302020104020203" pitchFamily="34" charset="0"/>
              </a:rPr>
              <a:t>Jessica.Deegan@ci.stpaul.mn.us</a:t>
            </a:r>
            <a:br>
              <a:rPr lang="en-US" sz="3600">
                <a:solidFill>
                  <a:schemeClr val="bg1"/>
                </a:solidFill>
                <a:latin typeface="Gill Sans Nova Light" panose="020B0302020104020203" pitchFamily="34" charset="0"/>
              </a:rPr>
            </a:br>
            <a:r>
              <a:rPr lang="en-US" sz="3600">
                <a:solidFill>
                  <a:schemeClr val="bg1"/>
                </a:solidFill>
                <a:latin typeface="Gill Sans Nova Light" panose="020B0302020104020203" pitchFamily="34" charset="0"/>
              </a:rPr>
              <a:t>Beth Ulrich, </a:t>
            </a:r>
            <a:r>
              <a:rPr lang="en-US" sz="3600" err="1">
                <a:solidFill>
                  <a:srgbClr val="FFFFFF"/>
                </a:solidFill>
                <a:latin typeface="Gill Sans Nova Light" panose="020B0302020104020203" pitchFamily="34" charset="0"/>
              </a:rPr>
              <a:t>Beth.Ulrich@ci.stpaul.mn.</a:t>
            </a:r>
            <a:r>
              <a:rPr lang="en-US" sz="3600">
                <a:solidFill>
                  <a:srgbClr val="FFFFFF"/>
                </a:solidFill>
                <a:latin typeface="Gill Sans Nova Light" panose="020B0302020104020203" pitchFamily="34" charset="0"/>
              </a:rPr>
              <a:t>us</a:t>
            </a:r>
            <a:endParaRPr lang="en-US" sz="3600">
              <a:solidFill>
                <a:schemeClr val="bg1"/>
              </a:solidFill>
              <a:latin typeface="Gill Sans Nova Light" panose="020B0302020104020203" pitchFamily="34" charset="0"/>
            </a:endParaRPr>
          </a:p>
          <a:p>
            <a:pPr marL="0" indent="0">
              <a:buNone/>
            </a:pPr>
            <a:r>
              <a:rPr lang="en-US" sz="3600">
                <a:solidFill>
                  <a:schemeClr val="bg1"/>
                </a:solidFill>
                <a:latin typeface="Gill Sans Nova Light" panose="020B0302020104020203" pitchFamily="34" charset="0"/>
              </a:rPr>
              <a:t>Department of Planning and Economic Development</a:t>
            </a:r>
          </a:p>
          <a:p>
            <a:pPr marL="0" indent="0">
              <a:buNone/>
            </a:pPr>
            <a:r>
              <a:rPr lang="en-US" sz="3600">
                <a:solidFill>
                  <a:schemeClr val="bg1"/>
                </a:solidFill>
                <a:latin typeface="Gill Sans Nova Light" panose="020B0302020104020203" pitchFamily="34" charset="0"/>
              </a:rPr>
              <a:t>City of St. Paul, MN</a:t>
            </a:r>
          </a:p>
        </p:txBody>
      </p:sp>
      <p:pic>
        <p:nvPicPr>
          <p:cNvPr id="4" name="Picture 3" descr="Logo&#10;&#10;AI-generated content may be incorrect.">
            <a:extLst>
              <a:ext uri="{FF2B5EF4-FFF2-40B4-BE49-F238E27FC236}">
                <a16:creationId xmlns:a16="http://schemas.microsoft.com/office/drawing/2014/main" id="{DFBEE7AB-D5F5-BD95-7E6A-F295F8FB8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Tree>
    <p:extLst>
      <p:ext uri="{BB962C8B-B14F-4D97-AF65-F5344CB8AC3E}">
        <p14:creationId xmlns:p14="http://schemas.microsoft.com/office/powerpoint/2010/main" val="783580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FE0DCEFA-D7D8-4A85-7A5B-2473C7136644}"/>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B1EACD7D-5E9E-78A6-ABB6-B2317D31CEBE}"/>
              </a:ext>
            </a:extLst>
          </p:cNvPr>
          <p:cNvSpPr txBox="1"/>
          <p:nvPr/>
        </p:nvSpPr>
        <p:spPr>
          <a:xfrm>
            <a:off x="230680" y="444496"/>
            <a:ext cx="10515600" cy="5491164"/>
          </a:xfrm>
          <a:prstGeom prst="rect">
            <a:avLst/>
          </a:prstGeom>
          <a:noFill/>
          <a:ln cap="flat">
            <a:noFill/>
          </a:ln>
        </p:spPr>
        <p:txBody>
          <a:bodyPr vert="horz" wrap="square" lIns="91440" tIns="45720" rIns="91440" bIns="45720" anchor="t" anchorCtr="0" compatLnSpc="1">
            <a:normAutofit fontScale="92500" lnSpcReduction="10000"/>
          </a:bodyPr>
          <a:lstStyle/>
          <a:p>
            <a:pPr marL="0" marR="0" lvl="0" indent="0" algn="l" defTabSz="914400" rtl="0" eaLnBrk="1" fontAlgn="auto" latinLnBrk="0" hangingPunct="1">
              <a:lnSpc>
                <a:spcPct val="90000"/>
              </a:lnSpc>
              <a:spcAft>
                <a:spcPts val="1200"/>
              </a:spcAft>
              <a:buClrTx/>
              <a:buSzTx/>
              <a:buFontTx/>
              <a:buNone/>
              <a:tabLst/>
              <a:defRPr sz="1800" b="0" i="0" u="none" strike="noStrike" kern="0" cap="none" spc="0" baseline="0">
                <a:solidFill>
                  <a:srgbClr val="000000"/>
                </a:solidFill>
                <a:uFillTx/>
              </a:defRPr>
            </a:pPr>
            <a:r>
              <a:rPr kumimoji="0" lang="en-US" sz="4800" i="0" u="none" strike="noStrike" kern="1200" cap="none" spc="0" normalizeH="0" baseline="0" noProof="0">
                <a:ln>
                  <a:noFill/>
                </a:ln>
                <a:solidFill>
                  <a:srgbClr val="FFFFFF"/>
                </a:solidFill>
                <a:effectLst/>
                <a:uLnTx/>
                <a:uFillTx/>
                <a:latin typeface="Gill Sans Nova"/>
                <a:ea typeface="+mn-ea"/>
                <a:cs typeface="+mn-cs"/>
              </a:rPr>
              <a:t>CDBG</a:t>
            </a:r>
            <a:r>
              <a:rPr lang="en-US" sz="3600">
                <a:solidFill>
                  <a:srgbClr val="FFFFFF"/>
                </a:solidFill>
                <a:latin typeface="Gill Sans Nova Light" panose="020B0302020104020203" pitchFamily="34" charset="0"/>
                <a:ea typeface="+mn-ea"/>
                <a:cs typeface="+mn-cs"/>
              </a:rPr>
              <a:t> </a:t>
            </a:r>
            <a:r>
              <a:rPr lang="en-US" sz="4800" b="1">
                <a:solidFill>
                  <a:srgbClr val="FFFFFF"/>
                </a:solidFill>
                <a:latin typeface="Gill Sans Nova Light" panose="020B0302020104020203" pitchFamily="34" charset="0"/>
                <a:ea typeface="+mn-ea"/>
                <a:cs typeface="+mn-cs"/>
              </a:rPr>
              <a:t>National Objectives</a:t>
            </a:r>
            <a:endParaRPr kumimoji="0" lang="en-US" sz="4800" b="1" i="0" u="none" strike="noStrike" kern="1200" cap="none" spc="0" normalizeH="0" baseline="0" noProof="0">
              <a:ln>
                <a:noFill/>
              </a:ln>
              <a:solidFill>
                <a:srgbClr val="FFFFFF"/>
              </a:solidFill>
              <a:effectLst/>
              <a:uLnTx/>
              <a:uFillTx/>
              <a:latin typeface="Gill Sans Nova Light" panose="020B0302020104020203" pitchFamily="34" charset="0"/>
            </a:endParaRP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r>
              <a:rPr kumimoji="0" lang="en-US" sz="3600" b="0" i="0" u="none" strike="noStrike" kern="1200" cap="none" spc="0" normalizeH="0" baseline="0" noProof="0">
                <a:ln>
                  <a:noFill/>
                </a:ln>
                <a:solidFill>
                  <a:srgbClr val="FFFFFF"/>
                </a:solidFill>
                <a:effectLst/>
                <a:uLnTx/>
                <a:uFillTx/>
                <a:latin typeface="Gill Sans Nova Light" panose="020B0302020104020203" pitchFamily="34" charset="0"/>
              </a:rPr>
              <a:t>2. Prevention or </a:t>
            </a:r>
            <a:r>
              <a:rPr lang="en-US" sz="3600">
                <a:solidFill>
                  <a:srgbClr val="FFFFFF"/>
                </a:solidFill>
                <a:latin typeface="Gill Sans Nova Light" panose="020B0302020104020203" pitchFamily="34" charset="0"/>
              </a:rPr>
              <a:t>Elimination of Slum and Blight</a:t>
            </a:r>
            <a:endParaRPr kumimoji="0" lang="en-US" sz="3600" b="0" i="0" u="none" strike="noStrike" kern="1200" cap="none" spc="0" normalizeH="0" baseline="0" noProof="0">
              <a:ln>
                <a:noFill/>
              </a:ln>
              <a:solidFill>
                <a:srgbClr val="FFFFFF"/>
              </a:solidFill>
              <a:effectLst/>
              <a:uLnTx/>
              <a:uFillTx/>
              <a:latin typeface="Gill Sans Nova Light" panose="020B0302020104020203" pitchFamily="34" charset="0"/>
            </a:endParaRP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endParaRPr lang="en-US" sz="3600">
              <a:solidFill>
                <a:srgbClr val="FFFFFF"/>
              </a:solidFill>
              <a:latin typeface="Gill Sans Nova Light" panose="020B0302020104020203" pitchFamily="34" charset="0"/>
            </a:endParaRPr>
          </a:p>
          <a:p>
            <a:pPr marL="1485900" lvl="2" indent="-5715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800" b="1">
                <a:solidFill>
                  <a:srgbClr val="FFFFFF"/>
                </a:solidFill>
                <a:latin typeface="Gill Sans Nova Light" panose="020B0302020104020203" pitchFamily="34" charset="0"/>
              </a:rPr>
              <a:t>Area Basis: </a:t>
            </a:r>
            <a:r>
              <a:rPr lang="en-US" sz="2800">
                <a:solidFill>
                  <a:srgbClr val="FFFFFF"/>
                </a:solidFill>
                <a:latin typeface="Gill Sans Nova Light" panose="020B0302020104020203" pitchFamily="34" charset="0"/>
              </a:rPr>
              <a:t>Activities that address one or more conditions contributing to the deterioration of a designated slum or blighted area.</a:t>
            </a:r>
          </a:p>
          <a:p>
            <a:pPr lvl="2">
              <a:lnSpc>
                <a:spcPct val="90000"/>
              </a:lnSpc>
              <a:spcBef>
                <a:spcPts val="500"/>
              </a:spcBef>
              <a:buSzPct val="100000"/>
              <a:defRPr sz="1800" b="0" i="0" u="none" strike="noStrike" kern="0" cap="none" spc="0" baseline="0">
                <a:solidFill>
                  <a:srgbClr val="000000"/>
                </a:solidFill>
                <a:uFillTx/>
              </a:defRPr>
            </a:pPr>
            <a:endParaRPr lang="en-US" sz="2800">
              <a:solidFill>
                <a:srgbClr val="FFFFFF"/>
              </a:solidFill>
              <a:latin typeface="Gill Sans Nova Light" panose="020B0302020104020203" pitchFamily="34" charset="0"/>
            </a:endParaRPr>
          </a:p>
          <a:p>
            <a:pPr marL="1485900" lvl="2" indent="-5715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800" b="1">
                <a:solidFill>
                  <a:srgbClr val="FFFFFF"/>
                </a:solidFill>
                <a:latin typeface="Gill Sans Nova Light" panose="020B0302020104020203" pitchFamily="34" charset="0"/>
              </a:rPr>
              <a:t>Spot Basis: </a:t>
            </a:r>
            <a:r>
              <a:rPr lang="en-US" sz="2800">
                <a:solidFill>
                  <a:srgbClr val="FFFFFF"/>
                </a:solidFill>
                <a:latin typeface="Gill Sans Nova Light" panose="020B0302020104020203" pitchFamily="34" charset="0"/>
              </a:rPr>
              <a:t>Activities strictly limited to eliminating specific conditions of blight or physical decay outside a designated blighted area (e.g. demo of a single dilapidated, hazardous building)</a:t>
            </a:r>
          </a:p>
          <a:p>
            <a:pPr lvl="2">
              <a:lnSpc>
                <a:spcPct val="90000"/>
              </a:lnSpc>
              <a:spcBef>
                <a:spcPts val="500"/>
              </a:spcBef>
              <a:buSzPct val="100000"/>
              <a:defRPr sz="1800" b="0" i="0" u="none" strike="noStrike" kern="0" cap="none" spc="0" baseline="0">
                <a:solidFill>
                  <a:srgbClr val="000000"/>
                </a:solidFill>
                <a:uFillTx/>
              </a:defRPr>
            </a:pPr>
            <a:endParaRPr lang="en-US" sz="2800">
              <a:solidFill>
                <a:srgbClr val="FFFFFF"/>
              </a:solidFill>
              <a:latin typeface="Gill Sans Nova Light" panose="020B0302020104020203" pitchFamily="34" charset="0"/>
            </a:endParaRPr>
          </a:p>
          <a:p>
            <a:pPr marL="1485900" lvl="2" indent="-5715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800" b="1">
                <a:solidFill>
                  <a:srgbClr val="FFFFFF"/>
                </a:solidFill>
                <a:latin typeface="Gill Sans Nova Light" panose="020B0302020104020203" pitchFamily="34" charset="0"/>
              </a:rPr>
              <a:t>Urban Renewal: </a:t>
            </a:r>
            <a:r>
              <a:rPr lang="en-US" sz="2800">
                <a:solidFill>
                  <a:srgbClr val="FFFFFF"/>
                </a:solidFill>
                <a:latin typeface="Gill Sans Nova Light" panose="020B0302020104020203" pitchFamily="34" charset="0"/>
              </a:rPr>
              <a:t>Activities necessary to complete an existing urban renewal plan initiated under previous federal law.</a:t>
            </a: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endParaRPr kumimoji="0" lang="en-US" sz="3600" b="0" i="0" u="none" strike="noStrike" kern="1200" cap="none" spc="0" normalizeH="0" baseline="0" noProof="0">
              <a:ln>
                <a:noFill/>
              </a:ln>
              <a:solidFill>
                <a:srgbClr val="FFFFFF"/>
              </a:solidFill>
              <a:effectLst/>
              <a:uLnTx/>
              <a:uFillTx/>
              <a:latin typeface="Gill Sans Nova Light" panose="020B0302020104020203" pitchFamily="34" charset="0"/>
            </a:endParaRPr>
          </a:p>
          <a:p>
            <a:pPr marL="0" marR="0" lvl="0" indent="0" algn="just"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endParaRPr kumimoji="0" lang="en-US" sz="4000" b="0" i="0" u="none" strike="noStrike" kern="1200" cap="none" spc="0" normalizeH="0" baseline="0" noProof="0">
              <a:ln>
                <a:noFill/>
              </a:ln>
              <a:solidFill>
                <a:srgbClr val="FFFFFF"/>
              </a:solidFill>
              <a:effectLst/>
              <a:uLnTx/>
              <a:uFillTx/>
              <a:latin typeface="Gill Sans Nova" pitchFamily="34"/>
              <a:ea typeface="+mn-ea"/>
              <a:cs typeface="+mn-cs"/>
            </a:endParaRPr>
          </a:p>
        </p:txBody>
      </p:sp>
      <p:pic>
        <p:nvPicPr>
          <p:cNvPr id="3" name="Picture 2" descr="Logo&#10;&#10;AI-generated content may be incorrect.">
            <a:extLst>
              <a:ext uri="{FF2B5EF4-FFF2-40B4-BE49-F238E27FC236}">
                <a16:creationId xmlns:a16="http://schemas.microsoft.com/office/drawing/2014/main" id="{1F27BC4B-3B68-54D8-141E-C5EE77834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Tree>
    <p:extLst>
      <p:ext uri="{BB962C8B-B14F-4D97-AF65-F5344CB8AC3E}">
        <p14:creationId xmlns:p14="http://schemas.microsoft.com/office/powerpoint/2010/main" val="3075306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a:extLst>
            <a:ext uri="{FF2B5EF4-FFF2-40B4-BE49-F238E27FC236}">
              <a16:creationId xmlns:a16="http://schemas.microsoft.com/office/drawing/2014/main" id="{95B46A29-2C75-AD1E-6F10-42AD5D7E4627}"/>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8A80C618-0DC9-5F14-7F1F-3D2BEC00D208}"/>
              </a:ext>
            </a:extLst>
          </p:cNvPr>
          <p:cNvSpPr txBox="1"/>
          <p:nvPr/>
        </p:nvSpPr>
        <p:spPr>
          <a:xfrm>
            <a:off x="230680" y="444496"/>
            <a:ext cx="10515600" cy="5491164"/>
          </a:xfrm>
          <a:prstGeom prst="rect">
            <a:avLst/>
          </a:prstGeom>
          <a:noFill/>
          <a:ln cap="flat">
            <a:noFill/>
          </a:ln>
        </p:spPr>
        <p:txBody>
          <a:bodyPr vert="horz" wrap="square" lIns="91440" tIns="45720" rIns="91440" bIns="45720" anchor="t" anchorCtr="0" compatLnSpc="1">
            <a:normAutofit/>
          </a:bodyPr>
          <a:lstStyle/>
          <a:p>
            <a:pPr lvl="0">
              <a:lnSpc>
                <a:spcPct val="90000"/>
              </a:lnSpc>
              <a:spcAft>
                <a:spcPts val="1200"/>
              </a:spcAft>
              <a:defRPr sz="1800" b="0" i="0" u="none" strike="noStrike" kern="0" cap="none" spc="0" baseline="0">
                <a:solidFill>
                  <a:srgbClr val="000000"/>
                </a:solidFill>
                <a:uFillTx/>
              </a:defRPr>
            </a:pPr>
            <a:r>
              <a:rPr lang="en-US" sz="4400">
                <a:solidFill>
                  <a:srgbClr val="FFFFFF"/>
                </a:solidFill>
                <a:latin typeface="Gill Sans Nova"/>
              </a:rPr>
              <a:t>CDBG</a:t>
            </a:r>
            <a:r>
              <a:rPr lang="en-US" sz="3200">
                <a:solidFill>
                  <a:srgbClr val="FFFFFF"/>
                </a:solidFill>
                <a:latin typeface="Gill Sans Nova Light" panose="020B0302020104020203" pitchFamily="34" charset="0"/>
              </a:rPr>
              <a:t> </a:t>
            </a:r>
            <a:r>
              <a:rPr lang="en-US" sz="4400" b="1">
                <a:solidFill>
                  <a:srgbClr val="FFFFFF"/>
                </a:solidFill>
                <a:latin typeface="Gill Sans Nova Light" panose="020B0302020104020203" pitchFamily="34" charset="0"/>
              </a:rPr>
              <a:t>National Objectives</a:t>
            </a: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r>
              <a:rPr kumimoji="0" lang="en-US" sz="3200" b="0" i="0" u="none" strike="noStrike" kern="1200" cap="none" spc="0" normalizeH="0" baseline="0" noProof="0">
                <a:ln>
                  <a:noFill/>
                </a:ln>
                <a:solidFill>
                  <a:srgbClr val="FFFFFF"/>
                </a:solidFill>
                <a:effectLst/>
                <a:uLnTx/>
                <a:uFillTx/>
                <a:latin typeface="Gill Sans Nova Light" panose="020B0302020104020203" pitchFamily="34" charset="0"/>
              </a:rPr>
              <a:t>3. Meet Urgent Community Development Needs</a:t>
            </a:r>
          </a:p>
          <a:p>
            <a:pPr marR="0" lvl="1" algn="l" defTabSz="914400" rtl="0" eaLnBrk="1" fontAlgn="auto" latinLnBrk="0" hangingPunct="1">
              <a:lnSpc>
                <a:spcPct val="90000"/>
              </a:lnSpc>
              <a:spcBef>
                <a:spcPts val="500"/>
              </a:spcBef>
              <a:spcAft>
                <a:spcPts val="0"/>
              </a:spcAft>
              <a:buClrTx/>
              <a:buSzPct val="100000"/>
              <a:tabLst/>
              <a:defRPr sz="1800" b="0" i="0" u="none" strike="noStrike" kern="0" cap="none" spc="0" baseline="0">
                <a:solidFill>
                  <a:srgbClr val="000000"/>
                </a:solidFill>
                <a:uFillTx/>
              </a:defRPr>
            </a:pPr>
            <a:endParaRPr lang="en-US" sz="3200">
              <a:solidFill>
                <a:srgbClr val="FFFFFF"/>
              </a:solidFill>
              <a:latin typeface="Gill Sans Nova Light" panose="020B0302020104020203" pitchFamily="34" charset="0"/>
            </a:endParaRPr>
          </a:p>
          <a:p>
            <a:pPr marL="1485900" lvl="2" indent="-5715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600" b="1">
                <a:solidFill>
                  <a:srgbClr val="FFFFFF"/>
                </a:solidFill>
                <a:latin typeface="Gill Sans Nova Light" panose="020B0302020104020203" pitchFamily="34" charset="0"/>
              </a:rPr>
              <a:t>Criteria: </a:t>
            </a:r>
            <a:r>
              <a:rPr lang="en-US" sz="2600">
                <a:solidFill>
                  <a:srgbClr val="FFFFFF"/>
                </a:solidFill>
                <a:latin typeface="Gill Sans Nova Light" panose="020B0302020104020203" pitchFamily="34" charset="0"/>
              </a:rPr>
              <a:t>The conditions must be of recent origin or have recently become urgent (typically within the last 18 months).</a:t>
            </a:r>
          </a:p>
          <a:p>
            <a:pPr lvl="2">
              <a:lnSpc>
                <a:spcPct val="90000"/>
              </a:lnSpc>
              <a:spcBef>
                <a:spcPts val="500"/>
              </a:spcBef>
              <a:buSzPct val="100000"/>
              <a:defRPr sz="1800" b="0" i="0" u="none" strike="noStrike" kern="0" cap="none" spc="0" baseline="0">
                <a:solidFill>
                  <a:srgbClr val="000000"/>
                </a:solidFill>
                <a:uFillTx/>
              </a:defRPr>
            </a:pPr>
            <a:endParaRPr lang="en-US" sz="2600">
              <a:solidFill>
                <a:srgbClr val="FFFFFF"/>
              </a:solidFill>
              <a:latin typeface="Gill Sans Nova Light" panose="020B0302020104020203" pitchFamily="34" charset="0"/>
            </a:endParaRPr>
          </a:p>
          <a:p>
            <a:pPr marL="1485900" lvl="2" indent="-5715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600" b="1">
                <a:solidFill>
                  <a:srgbClr val="FFFFFF"/>
                </a:solidFill>
                <a:latin typeface="Gill Sans Nova Light" panose="020B0302020104020203" pitchFamily="34" charset="0"/>
              </a:rPr>
              <a:t>Funding Limitation: </a:t>
            </a:r>
            <a:r>
              <a:rPr lang="en-US" sz="2600">
                <a:solidFill>
                  <a:srgbClr val="FFFFFF"/>
                </a:solidFill>
                <a:latin typeface="Gill Sans Nova Light" panose="020B0302020104020203" pitchFamily="34" charset="0"/>
              </a:rPr>
              <a:t>The grantee must certify that it is unable to finance the activity on its own and that other sources of funding are not available.</a:t>
            </a:r>
          </a:p>
          <a:p>
            <a:pPr lvl="2">
              <a:lnSpc>
                <a:spcPct val="90000"/>
              </a:lnSpc>
              <a:spcBef>
                <a:spcPts val="500"/>
              </a:spcBef>
              <a:buSzPct val="100000"/>
              <a:defRPr sz="1800" b="0" i="0" u="none" strike="noStrike" kern="0" cap="none" spc="0" baseline="0">
                <a:solidFill>
                  <a:srgbClr val="000000"/>
                </a:solidFill>
                <a:uFillTx/>
              </a:defRPr>
            </a:pPr>
            <a:endParaRPr lang="en-US" sz="2600">
              <a:solidFill>
                <a:srgbClr val="FFFFFF"/>
              </a:solidFill>
              <a:latin typeface="Gill Sans Nova Light" panose="020B0302020104020203" pitchFamily="34" charset="0"/>
            </a:endParaRPr>
          </a:p>
          <a:p>
            <a:pPr marL="1485900" lvl="2" indent="-5715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600" b="1">
                <a:solidFill>
                  <a:srgbClr val="FFFFFF"/>
                </a:solidFill>
                <a:latin typeface="Gill Sans Nova Light" panose="020B0302020104020203" pitchFamily="34" charset="0"/>
              </a:rPr>
              <a:t>Examples: </a:t>
            </a:r>
            <a:r>
              <a:rPr lang="en-US" sz="2600">
                <a:solidFill>
                  <a:srgbClr val="FFFFFF"/>
                </a:solidFill>
                <a:latin typeface="Gill Sans Nova Light" panose="020B0302020104020203" pitchFamily="34" charset="0"/>
              </a:rPr>
              <a:t>Typical uses include disaster response for events like floods, tornadoes, or immediate public health crises. </a:t>
            </a:r>
            <a:endParaRPr kumimoji="0" lang="en-US" sz="2600" i="0" u="none" strike="noStrike" kern="1200" cap="none" spc="0" normalizeH="0" baseline="0" noProof="0">
              <a:ln>
                <a:noFill/>
              </a:ln>
              <a:solidFill>
                <a:srgbClr val="FFFFFF"/>
              </a:solidFill>
              <a:effectLst/>
              <a:uLnTx/>
              <a:uFillTx/>
              <a:latin typeface="Gill Sans Nova Light" panose="020B0302020104020203" pitchFamily="34" charset="0"/>
            </a:endParaRPr>
          </a:p>
          <a:p>
            <a:pPr marL="0" marR="0" lvl="0" indent="0" algn="just"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endParaRPr kumimoji="0" lang="en-US" sz="4000" b="0" i="0" u="none" strike="noStrike" kern="1200" cap="none" spc="0" normalizeH="0" baseline="0" noProof="0">
              <a:ln>
                <a:noFill/>
              </a:ln>
              <a:solidFill>
                <a:srgbClr val="FFFFFF"/>
              </a:solidFill>
              <a:effectLst/>
              <a:uLnTx/>
              <a:uFillTx/>
              <a:latin typeface="Gill Sans Nova" pitchFamily="34"/>
              <a:ea typeface="+mn-ea"/>
              <a:cs typeface="+mn-cs"/>
            </a:endParaRPr>
          </a:p>
        </p:txBody>
      </p:sp>
      <p:pic>
        <p:nvPicPr>
          <p:cNvPr id="3" name="Picture 2" descr="Logo&#10;&#10;AI-generated content may be incorrect.">
            <a:extLst>
              <a:ext uri="{FF2B5EF4-FFF2-40B4-BE49-F238E27FC236}">
                <a16:creationId xmlns:a16="http://schemas.microsoft.com/office/drawing/2014/main" id="{23A71EFE-4B14-3601-0A13-2D0B9300A4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Tree>
    <p:extLst>
      <p:ext uri="{BB962C8B-B14F-4D97-AF65-F5344CB8AC3E}">
        <p14:creationId xmlns:p14="http://schemas.microsoft.com/office/powerpoint/2010/main" val="3278530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a:extLst>
            <a:ext uri="{FF2B5EF4-FFF2-40B4-BE49-F238E27FC236}">
              <a16:creationId xmlns:a16="http://schemas.microsoft.com/office/drawing/2014/main" id="{B8757A6F-8ABE-036C-4A14-9D822CBA69BC}"/>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E7C22DED-1D71-0227-5E61-696A5A8FD5D3}"/>
              </a:ext>
            </a:extLst>
          </p:cNvPr>
          <p:cNvSpPr txBox="1"/>
          <p:nvPr/>
        </p:nvSpPr>
        <p:spPr>
          <a:xfrm>
            <a:off x="0" y="990119"/>
            <a:ext cx="10441480" cy="5164874"/>
          </a:xfrm>
          <a:prstGeom prst="rect">
            <a:avLst/>
          </a:prstGeom>
          <a:noFill/>
          <a:ln cap="flat">
            <a:noFill/>
          </a:ln>
        </p:spPr>
        <p:txBody>
          <a:bodyPr vert="horz" wrap="square" lIns="91440" tIns="45720" rIns="91440" bIns="45720" anchor="t" anchorCtr="0" compatLnSpc="1">
            <a:noAutofit/>
          </a:bodyPr>
          <a:lstStyle/>
          <a:p>
            <a:pPr lvl="2">
              <a:spcBef>
                <a:spcPts val="500"/>
              </a:spcBef>
              <a:spcAft>
                <a:spcPts val="600"/>
              </a:spcAft>
              <a:buSzPct val="100000"/>
              <a:defRPr sz="1800" b="0" i="0" u="none" strike="noStrike" kern="0" cap="none" spc="0" baseline="0">
                <a:solidFill>
                  <a:srgbClr val="000000"/>
                </a:solidFill>
                <a:uFillTx/>
              </a:defRPr>
            </a:pPr>
            <a:endParaRPr lang="en-US" sz="2200" b="1">
              <a:solidFill>
                <a:srgbClr val="FFFFFF"/>
              </a:solidFill>
              <a:latin typeface="Gill Sans Nova Light" panose="020B0302020104020203" pitchFamily="34" charset="0"/>
            </a:endParaRPr>
          </a:p>
          <a:p>
            <a:pPr marL="1371600" lvl="2" indent="-457200">
              <a:spcBef>
                <a:spcPts val="500"/>
              </a:spcBef>
              <a:spcAft>
                <a:spcPts val="600"/>
              </a:spcAft>
              <a:buSzPct val="100000"/>
              <a:buFont typeface="Wingdings" panose="05000000000000000000" pitchFamily="2" charset="2"/>
              <a:buChar char="Ø"/>
              <a:defRPr sz="1800" b="0" i="0" u="none" strike="noStrike" kern="0" cap="none" spc="0" baseline="0">
                <a:solidFill>
                  <a:srgbClr val="000000"/>
                </a:solidFill>
                <a:uFillTx/>
              </a:defRPr>
            </a:pPr>
            <a:r>
              <a:rPr lang="en-US" sz="2200">
                <a:solidFill>
                  <a:srgbClr val="FFFFFF"/>
                </a:solidFill>
                <a:latin typeface="Gill Sans Nova Light" panose="020B0302020104020203" pitchFamily="34" charset="0"/>
              </a:rPr>
              <a:t>Businesses must commit to making 51% of new jobs or retained jobs available to LMI persons. </a:t>
            </a:r>
          </a:p>
          <a:p>
            <a:pPr marL="1371600" lvl="2" indent="-457200">
              <a:spcBef>
                <a:spcPts val="500"/>
              </a:spcBef>
              <a:spcAft>
                <a:spcPts val="600"/>
              </a:spcAft>
              <a:buSzPct val="100000"/>
              <a:buFont typeface="Wingdings" panose="05000000000000000000" pitchFamily="2" charset="2"/>
              <a:buChar char="Ø"/>
              <a:defRPr sz="1800" b="0" i="0" u="none" strike="noStrike" kern="0" cap="none" spc="0" baseline="0">
                <a:solidFill>
                  <a:srgbClr val="000000"/>
                </a:solidFill>
                <a:uFillTx/>
              </a:defRPr>
            </a:pPr>
            <a:r>
              <a:rPr lang="en-US" sz="2200">
                <a:solidFill>
                  <a:srgbClr val="FFFFFF"/>
                </a:solidFill>
                <a:latin typeface="Gill Sans Nova Light" panose="020B0302020104020203" pitchFamily="34" charset="0"/>
              </a:rPr>
              <a:t>Only permanent jobs count; temporary or seasonal jobs typically do not qualify unless they are the employee's primary occupation.</a:t>
            </a:r>
          </a:p>
          <a:p>
            <a:pPr marL="1371600" lvl="2" indent="-457200">
              <a:spcBef>
                <a:spcPts val="500"/>
              </a:spcBef>
              <a:spcAft>
                <a:spcPts val="600"/>
              </a:spcAft>
              <a:buSzPct val="100000"/>
              <a:buFont typeface="Wingdings" panose="05000000000000000000" pitchFamily="2" charset="2"/>
              <a:buChar char="Ø"/>
              <a:defRPr sz="1800" b="0" i="0" u="none" strike="noStrike" kern="0" cap="none" spc="0" baseline="0">
                <a:solidFill>
                  <a:srgbClr val="000000"/>
                </a:solidFill>
                <a:uFillTx/>
              </a:defRPr>
            </a:pPr>
            <a:r>
              <a:rPr lang="en-US" sz="2200">
                <a:solidFill>
                  <a:srgbClr val="FFFFFF"/>
                </a:solidFill>
                <a:latin typeface="Gill Sans Nova Light" panose="020B0302020104020203" pitchFamily="34" charset="0"/>
              </a:rPr>
              <a:t>No substantial prior training or education (beyond high school) is required.</a:t>
            </a:r>
          </a:p>
          <a:p>
            <a:pPr marL="1371600" lvl="2" indent="-457200">
              <a:spcBef>
                <a:spcPts val="500"/>
              </a:spcBef>
              <a:spcAft>
                <a:spcPts val="600"/>
              </a:spcAft>
              <a:buSzPct val="100000"/>
              <a:buFont typeface="Wingdings" panose="05000000000000000000" pitchFamily="2" charset="2"/>
              <a:buChar char="Ø"/>
              <a:defRPr sz="1800" b="0" i="0" u="none" strike="noStrike" kern="0" cap="none" spc="0" baseline="0">
                <a:solidFill>
                  <a:srgbClr val="000000"/>
                </a:solidFill>
                <a:uFillTx/>
              </a:defRPr>
            </a:pPr>
            <a:r>
              <a:rPr lang="en-US" sz="2200">
                <a:solidFill>
                  <a:srgbClr val="FFFFFF"/>
                </a:solidFill>
                <a:latin typeface="Gill Sans Nova Light" panose="020B0302020104020203" pitchFamily="34" charset="0"/>
              </a:rPr>
              <a:t>If jobs are not filled by LMI persons, must prove they were "made available" by showing LMI persons received first consideration (through targeted recruitment).</a:t>
            </a:r>
          </a:p>
          <a:p>
            <a:pPr marL="1371600" lvl="2" indent="-457200">
              <a:spcBef>
                <a:spcPts val="500"/>
              </a:spcBef>
              <a:spcAft>
                <a:spcPts val="600"/>
              </a:spcAft>
              <a:buSzPct val="100000"/>
              <a:buFont typeface="Wingdings" panose="05000000000000000000" pitchFamily="2" charset="2"/>
              <a:buChar char="Ø"/>
              <a:defRPr sz="1800" b="0" i="0" u="none" strike="noStrike" kern="0" cap="none" spc="0" baseline="0">
                <a:solidFill>
                  <a:srgbClr val="000000"/>
                </a:solidFill>
                <a:uFillTx/>
              </a:defRPr>
            </a:pPr>
            <a:r>
              <a:rPr kumimoji="0" lang="en-US" sz="2200" i="0" u="none" strike="noStrike" kern="1200" cap="none" spc="0" normalizeH="0" baseline="0" noProof="0">
                <a:ln>
                  <a:noFill/>
                </a:ln>
                <a:solidFill>
                  <a:srgbClr val="FFFFFF"/>
                </a:solidFill>
                <a:effectLst/>
                <a:uLnTx/>
                <a:uFillTx/>
                <a:latin typeface="Gill Sans Nova Light" panose="020B0302020104020203" pitchFamily="34" charset="0"/>
              </a:rPr>
              <a:t>Job Retention: Requires proof jobs would be lost without aid At least 51% of the retained jobs must currently be held by LMI persons, OR commitment that the jobs will turn over to LMI persons within two years.</a:t>
            </a:r>
          </a:p>
          <a:p>
            <a:pPr marL="1371600" lvl="2" indent="-457200">
              <a:spcBef>
                <a:spcPts val="500"/>
              </a:spcBef>
              <a:spcAft>
                <a:spcPts val="600"/>
              </a:spcAft>
              <a:buSzPct val="100000"/>
              <a:buFont typeface="Wingdings" panose="05000000000000000000" pitchFamily="2" charset="2"/>
              <a:buChar char="Ø"/>
              <a:defRPr sz="1800" b="0" i="0" u="none" strike="noStrike" kern="0" cap="none" spc="0" baseline="0">
                <a:solidFill>
                  <a:srgbClr val="000000"/>
                </a:solidFill>
                <a:uFillTx/>
              </a:defRPr>
            </a:pPr>
            <a:r>
              <a:rPr kumimoji="0" lang="en-US" sz="2200" i="0" u="none" strike="noStrike" kern="1200" cap="none" spc="0" normalizeH="0" baseline="0" noProof="0">
                <a:ln>
                  <a:noFill/>
                </a:ln>
                <a:solidFill>
                  <a:srgbClr val="FFFFFF"/>
                </a:solidFill>
                <a:effectLst/>
                <a:uLnTx/>
                <a:uFillTx/>
                <a:latin typeface="Gill Sans Nova Light" panose="020B0302020104020203" pitchFamily="34" charset="0"/>
              </a:rPr>
              <a:t>CDBG assistance cannot exceed an average of $35,000 per FTE job (full-time</a:t>
            </a:r>
            <a:r>
              <a:rPr lang="en-US" sz="2200">
                <a:solidFill>
                  <a:srgbClr val="FFFFFF"/>
                </a:solidFill>
                <a:latin typeface="Gill Sans Nova Light" panose="020B0302020104020203" pitchFamily="34" charset="0"/>
              </a:rPr>
              <a:t> </a:t>
            </a:r>
            <a:r>
              <a:rPr kumimoji="0" lang="en-US" sz="2200" i="0" u="none" strike="noStrike" kern="1200" cap="none" spc="0" normalizeH="0" baseline="0" noProof="0">
                <a:ln>
                  <a:noFill/>
                </a:ln>
                <a:solidFill>
                  <a:srgbClr val="FFFFFF"/>
                </a:solidFill>
                <a:effectLst/>
                <a:uLnTx/>
                <a:uFillTx/>
                <a:latin typeface="Gill Sans Nova Light" panose="020B0302020104020203" pitchFamily="34" charset="0"/>
              </a:rPr>
              <a:t>equivalent basis).</a:t>
            </a:r>
          </a:p>
        </p:txBody>
      </p:sp>
      <p:pic>
        <p:nvPicPr>
          <p:cNvPr id="3" name="Picture 2" descr="Logo&#10;&#10;AI-generated content may be incorrect.">
            <a:extLst>
              <a:ext uri="{FF2B5EF4-FFF2-40B4-BE49-F238E27FC236}">
                <a16:creationId xmlns:a16="http://schemas.microsoft.com/office/drawing/2014/main" id="{DD5E0689-4798-69DE-3A37-8F8C08915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
        <p:nvSpPr>
          <p:cNvPr id="7" name="TextBox 6">
            <a:extLst>
              <a:ext uri="{FF2B5EF4-FFF2-40B4-BE49-F238E27FC236}">
                <a16:creationId xmlns:a16="http://schemas.microsoft.com/office/drawing/2014/main" id="{875E640E-AD9C-687D-4A62-E30F304A51CE}"/>
              </a:ext>
            </a:extLst>
          </p:cNvPr>
          <p:cNvSpPr txBox="1"/>
          <p:nvPr/>
        </p:nvSpPr>
        <p:spPr>
          <a:xfrm>
            <a:off x="422787" y="216123"/>
            <a:ext cx="11198942" cy="1147622"/>
          </a:xfrm>
          <a:prstGeom prst="rect">
            <a:avLst/>
          </a:prstGeom>
          <a:noFill/>
        </p:spPr>
        <p:txBody>
          <a:bodyPr wrap="square">
            <a:spAutoFit/>
          </a:bodyPr>
          <a:lstStyle/>
          <a:p>
            <a:pPr marL="0" marR="0" lvl="0" indent="0" algn="l" defTabSz="914400" rtl="0" eaLnBrk="1" fontAlgn="auto" latinLnBrk="0" hangingPunct="1">
              <a:lnSpc>
                <a:spcPct val="90000"/>
              </a:lnSpc>
              <a:spcAft>
                <a:spcPts val="1200"/>
              </a:spcAft>
              <a:buClrTx/>
              <a:buSzTx/>
              <a:buFontTx/>
              <a:buNone/>
              <a:tabLst/>
              <a:defRPr sz="1800" b="0" i="0" u="none" strike="noStrike" kern="0" cap="none" spc="0" baseline="0">
                <a:solidFill>
                  <a:srgbClr val="000000"/>
                </a:solidFill>
                <a:uFillTx/>
              </a:defRPr>
            </a:pPr>
            <a:r>
              <a:rPr lang="en-US" sz="3800" b="1">
                <a:solidFill>
                  <a:srgbClr val="FFFFFF"/>
                </a:solidFill>
                <a:latin typeface="Gill Sans Nova Light" panose="020B0302020104020203" pitchFamily="34" charset="0"/>
                <a:ea typeface="+mn-ea"/>
                <a:cs typeface="+mn-cs"/>
              </a:rPr>
              <a:t>National Objectives met by Economic Development Activities: Job Creation or Retention Requirements</a:t>
            </a:r>
            <a:endParaRPr kumimoji="0" lang="en-US" sz="3800" b="1" i="0" u="none" strike="noStrike" kern="1200" cap="none" spc="0" normalizeH="0" baseline="0" noProof="0">
              <a:ln>
                <a:noFill/>
              </a:ln>
              <a:solidFill>
                <a:srgbClr val="FFFFFF"/>
              </a:solidFill>
              <a:effectLst/>
              <a:uLnTx/>
              <a:uFillTx/>
              <a:latin typeface="Gill Sans Nova Light" panose="020B0302020104020203" pitchFamily="34" charset="0"/>
            </a:endParaRPr>
          </a:p>
        </p:txBody>
      </p:sp>
    </p:spTree>
    <p:extLst>
      <p:ext uri="{BB962C8B-B14F-4D97-AF65-F5344CB8AC3E}">
        <p14:creationId xmlns:p14="http://schemas.microsoft.com/office/powerpoint/2010/main" val="5947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bg>
      <p:bgPr>
        <a:blipFill>
          <a:blip r:embed="rId3"/>
          <a:stretch>
            <a:fillRect/>
          </a:stretch>
        </a:blipFill>
        <a:effectLst/>
      </p:bgPr>
    </p:bg>
    <p:spTree>
      <p:nvGrpSpPr>
        <p:cNvPr id="1" name="">
          <a:extLst>
            <a:ext uri="{FF2B5EF4-FFF2-40B4-BE49-F238E27FC236}">
              <a16:creationId xmlns:a16="http://schemas.microsoft.com/office/drawing/2014/main" id="{C3F99980-C949-E358-1C0A-AB9ED4962B89}"/>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74961B49-18A9-3867-E28D-D9A2FAA5CE88}"/>
              </a:ext>
            </a:extLst>
          </p:cNvPr>
          <p:cNvSpPr txBox="1"/>
          <p:nvPr/>
        </p:nvSpPr>
        <p:spPr>
          <a:xfrm>
            <a:off x="230680" y="1750143"/>
            <a:ext cx="10515600" cy="4857134"/>
          </a:xfrm>
          <a:prstGeom prst="rect">
            <a:avLst/>
          </a:prstGeom>
          <a:noFill/>
          <a:ln cap="flat">
            <a:noFill/>
          </a:ln>
        </p:spPr>
        <p:txBody>
          <a:bodyPr vert="horz" wrap="square" lIns="91440" tIns="45720" rIns="91440" bIns="45720" anchor="t" anchorCtr="0" compatLnSpc="1">
            <a:normAutofit/>
          </a:bodyPr>
          <a:lstStyle/>
          <a:p>
            <a:pPr lvl="2">
              <a:lnSpc>
                <a:spcPct val="90000"/>
              </a:lnSpc>
              <a:spcBef>
                <a:spcPts val="500"/>
              </a:spcBef>
              <a:buSzPct val="100000"/>
              <a:defRPr sz="1800" b="0" i="0" u="none" strike="noStrike" kern="0" cap="none" spc="0" baseline="0">
                <a:solidFill>
                  <a:srgbClr val="000000"/>
                </a:solidFill>
                <a:uFillTx/>
              </a:defRPr>
            </a:pPr>
            <a:r>
              <a:rPr lang="en-US" sz="2800" b="1">
                <a:solidFill>
                  <a:srgbClr val="FFFFFF"/>
                </a:solidFill>
                <a:latin typeface="Gill Sans Nova Light" panose="020B0302020104020203" pitchFamily="34" charset="0"/>
              </a:rPr>
              <a:t>	</a:t>
            </a:r>
          </a:p>
          <a:p>
            <a:pPr marL="1371600" lvl="2" indent="-4572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800" b="1">
                <a:solidFill>
                  <a:srgbClr val="FFFFFF"/>
                </a:solidFill>
                <a:latin typeface="Gill Sans Nova Light" panose="020B0302020104020203" pitchFamily="34" charset="0"/>
              </a:rPr>
              <a:t>	</a:t>
            </a:r>
            <a:r>
              <a:rPr lang="en-US" sz="2200">
                <a:solidFill>
                  <a:srgbClr val="FFFFFF"/>
                </a:solidFill>
                <a:latin typeface="Gill Sans Nova Light" panose="020B0302020104020203" pitchFamily="34" charset="0"/>
              </a:rPr>
              <a:t>The service area must be primarily residential.</a:t>
            </a:r>
          </a:p>
          <a:p>
            <a:pPr lvl="2">
              <a:lnSpc>
                <a:spcPct val="90000"/>
              </a:lnSpc>
              <a:spcBef>
                <a:spcPts val="500"/>
              </a:spcBef>
              <a:buSzPct val="100000"/>
              <a:defRPr sz="1800" b="0" i="0" u="none" strike="noStrike" kern="0" cap="none" spc="0" baseline="0">
                <a:solidFill>
                  <a:srgbClr val="000000"/>
                </a:solidFill>
                <a:uFillTx/>
              </a:defRPr>
            </a:pPr>
            <a:endParaRPr lang="en-US" sz="2200">
              <a:solidFill>
                <a:srgbClr val="FFFFFF"/>
              </a:solidFill>
              <a:latin typeface="Gill Sans Nova Light" panose="020B0302020104020203" pitchFamily="34" charset="0"/>
            </a:endParaRPr>
          </a:p>
          <a:p>
            <a:pPr marL="1257300" lvl="2" indent="-3429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200">
                <a:solidFill>
                  <a:srgbClr val="FFFFFF"/>
                </a:solidFill>
                <a:latin typeface="Gill Sans Nova Light" panose="020B0302020104020203" pitchFamily="34" charset="0"/>
              </a:rPr>
              <a:t>	At least 51% of the residents in the defined service area must be low- to 	moderate- income persons.</a:t>
            </a:r>
            <a:r>
              <a:rPr kumimoji="0" lang="en-US" sz="2200" i="0" u="none" strike="noStrike" kern="1200" cap="none" spc="0" normalizeH="0" baseline="0" noProof="0">
                <a:ln>
                  <a:noFill/>
                </a:ln>
                <a:solidFill>
                  <a:srgbClr val="FFFFFF"/>
                </a:solidFill>
                <a:effectLst/>
                <a:uLnTx/>
                <a:uFillTx/>
                <a:latin typeface="Gill Sans Nova Light" panose="020B0302020104020203" pitchFamily="34" charset="0"/>
              </a:rPr>
              <a:t>    </a:t>
            </a:r>
          </a:p>
          <a:p>
            <a:pPr lvl="2">
              <a:lnSpc>
                <a:spcPct val="90000"/>
              </a:lnSpc>
              <a:spcBef>
                <a:spcPts val="500"/>
              </a:spcBef>
              <a:buSzPct val="100000"/>
              <a:defRPr sz="1800" b="0" i="0" u="none" strike="noStrike" kern="0" cap="none" spc="0" baseline="0">
                <a:solidFill>
                  <a:srgbClr val="000000"/>
                </a:solidFill>
                <a:uFillTx/>
              </a:defRPr>
            </a:pPr>
            <a:r>
              <a:rPr kumimoji="0" lang="en-US" sz="2200" i="0" u="none" strike="noStrike" kern="1200" cap="none" spc="0" normalizeH="0" baseline="0" noProof="0">
                <a:ln>
                  <a:noFill/>
                </a:ln>
                <a:solidFill>
                  <a:srgbClr val="FFFFFF"/>
                </a:solidFill>
                <a:effectLst/>
                <a:uLnTx/>
                <a:uFillTx/>
                <a:latin typeface="Gill Sans Nova Light" panose="020B0302020104020203" pitchFamily="34" charset="0"/>
              </a:rPr>
              <a:t>   </a:t>
            </a:r>
            <a:endParaRPr lang="en-US" sz="2200" kern="0">
              <a:solidFill>
                <a:srgbClr val="FFFFFF"/>
              </a:solidFill>
              <a:latin typeface="Gill Sans Nova Light" panose="020B0302020104020203" pitchFamily="34" charset="0"/>
            </a:endParaRPr>
          </a:p>
          <a:p>
            <a:pPr marL="1257300" lvl="2" indent="-3429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kumimoji="0" lang="en-US" sz="2200" i="0" u="none" strike="noStrike" kern="0" cap="none" spc="0" normalizeH="0" baseline="0" noProof="0">
                <a:ln>
                  <a:noFill/>
                </a:ln>
                <a:solidFill>
                  <a:srgbClr val="FFFFFF"/>
                </a:solidFill>
                <a:effectLst/>
                <a:uLnTx/>
                <a:uFillTx/>
                <a:latin typeface="Gill Sans Nova Light" panose="020B0302020104020203" pitchFamily="34" charset="0"/>
              </a:rPr>
              <a:t>        </a:t>
            </a:r>
            <a:r>
              <a:rPr kumimoji="0" lang="en-US" sz="2200" i="0" u="none" strike="noStrike" kern="1200" cap="none" spc="0" normalizeH="0" baseline="0" noProof="0">
                <a:ln>
                  <a:noFill/>
                </a:ln>
                <a:solidFill>
                  <a:srgbClr val="FFFFFF"/>
                </a:solidFill>
                <a:effectLst/>
                <a:uLnTx/>
                <a:uFillTx/>
                <a:latin typeface="Gill Sans Nova Light" panose="020B0302020104020203" pitchFamily="34" charset="0"/>
              </a:rPr>
              <a:t>Grantees must identify the specific boundaries based on the business's actual  </a:t>
            </a:r>
          </a:p>
          <a:p>
            <a:pPr lvl="2">
              <a:lnSpc>
                <a:spcPct val="90000"/>
              </a:lnSpc>
              <a:spcBef>
                <a:spcPts val="500"/>
              </a:spcBef>
              <a:buSzPct val="100000"/>
              <a:defRPr sz="1800" b="0" i="0" u="none" strike="noStrike" kern="0" cap="none" spc="0" baseline="0">
                <a:solidFill>
                  <a:srgbClr val="000000"/>
                </a:solidFill>
                <a:uFillTx/>
              </a:defRPr>
            </a:pPr>
            <a:r>
              <a:rPr kumimoji="0" lang="en-US" sz="2200" i="0" u="none" strike="noStrike" kern="1200" cap="none" spc="0" normalizeH="0" baseline="0" noProof="0">
                <a:ln>
                  <a:noFill/>
                </a:ln>
                <a:solidFill>
                  <a:srgbClr val="FFFFFF"/>
                </a:solidFill>
                <a:effectLst/>
                <a:uLnTx/>
                <a:uFillTx/>
                <a:latin typeface="Gill Sans Nova Light" panose="020B0302020104020203" pitchFamily="34" charset="0"/>
              </a:rPr>
              <a:t>	reach. (demonstrated through business plan or customer address collection)</a:t>
            </a:r>
          </a:p>
          <a:p>
            <a:pPr lvl="2">
              <a:lnSpc>
                <a:spcPct val="90000"/>
              </a:lnSpc>
              <a:spcBef>
                <a:spcPts val="500"/>
              </a:spcBef>
              <a:buSzPct val="100000"/>
              <a:defRPr sz="1800" b="0" i="0" u="none" strike="noStrike" kern="0" cap="none" spc="0" baseline="0">
                <a:solidFill>
                  <a:srgbClr val="000000"/>
                </a:solidFill>
                <a:uFillTx/>
              </a:defRPr>
            </a:pPr>
            <a:endParaRPr kumimoji="0" lang="en-US" sz="2200" i="0" u="none" strike="noStrike" kern="1200" cap="none" spc="0" normalizeH="0" baseline="0" noProof="0">
              <a:ln>
                <a:noFill/>
              </a:ln>
              <a:solidFill>
                <a:srgbClr val="FFFFFF"/>
              </a:solidFill>
              <a:effectLst/>
              <a:uLnTx/>
              <a:uFillTx/>
              <a:latin typeface="Gill Sans Nova Light" panose="020B0302020104020203" pitchFamily="34" charset="0"/>
            </a:endParaRPr>
          </a:p>
          <a:p>
            <a:pPr marL="1371600" lvl="2" indent="-457200">
              <a:lnSpc>
                <a:spcPct val="90000"/>
              </a:lnSpc>
              <a:spcBef>
                <a:spcPts val="500"/>
              </a:spcBef>
              <a:buSzPct val="100000"/>
              <a:buFont typeface="Wingdings" panose="05000000000000000000" pitchFamily="2" charset="2"/>
              <a:buChar char="Ø"/>
              <a:defRPr sz="1800" b="0" i="0" u="none" strike="noStrike" kern="0" cap="none" spc="0" baseline="0">
                <a:solidFill>
                  <a:srgbClr val="000000"/>
                </a:solidFill>
                <a:uFillTx/>
              </a:defRPr>
            </a:pPr>
            <a:r>
              <a:rPr lang="en-US" sz="2200">
                <a:solidFill>
                  <a:srgbClr val="FFFFFF"/>
                </a:solidFill>
                <a:latin typeface="Gill Sans Nova Light" panose="020B0302020104020203" pitchFamily="34" charset="0"/>
              </a:rPr>
              <a:t>      </a:t>
            </a:r>
            <a:r>
              <a:rPr kumimoji="0" lang="en-US" sz="2200" i="0" u="none" strike="noStrike" kern="1200" cap="none" spc="0" normalizeH="0" baseline="0" noProof="0">
                <a:ln>
                  <a:noFill/>
                </a:ln>
                <a:solidFill>
                  <a:srgbClr val="FFFFFF"/>
                </a:solidFill>
                <a:effectLst/>
                <a:uLnTx/>
                <a:uFillTx/>
                <a:latin typeface="Gill Sans Nova Light" panose="020B0302020104020203" pitchFamily="34" charset="0"/>
              </a:rPr>
              <a:t>Documentation must include census tract or districts, total population, and 	the number of LMI persons residing within those boundaries.</a:t>
            </a:r>
          </a:p>
          <a:p>
            <a:pPr marL="0" marR="0" lvl="0" indent="0" algn="just" defTabSz="914400" rtl="0" eaLnBrk="1" fontAlgn="auto" latinLnBrk="0" hangingPunct="1">
              <a:lnSpc>
                <a:spcPct val="90000"/>
              </a:lnSpc>
              <a:spcBef>
                <a:spcPts val="1000"/>
              </a:spcBef>
              <a:spcAft>
                <a:spcPts val="0"/>
              </a:spcAft>
              <a:buClrTx/>
              <a:buSzTx/>
              <a:buFontTx/>
              <a:buNone/>
              <a:tabLst/>
              <a:defRPr sz="1800" b="0" i="0" u="none" strike="noStrike" kern="0" cap="none" spc="0" baseline="0">
                <a:solidFill>
                  <a:srgbClr val="000000"/>
                </a:solidFill>
                <a:uFillTx/>
              </a:defRPr>
            </a:pPr>
            <a:r>
              <a:rPr kumimoji="0" lang="en-US" sz="4000" b="0" i="0" u="none" strike="noStrike" kern="1200" cap="none" spc="0" normalizeH="0" baseline="0" noProof="0">
                <a:ln>
                  <a:noFill/>
                </a:ln>
                <a:solidFill>
                  <a:srgbClr val="FFFFFF"/>
                </a:solidFill>
                <a:effectLst/>
                <a:uLnTx/>
                <a:uFillTx/>
                <a:latin typeface="Gill Sans Nova" pitchFamily="34"/>
                <a:ea typeface="+mn-ea"/>
                <a:cs typeface="+mn-cs"/>
              </a:rPr>
              <a:t>	</a:t>
            </a:r>
          </a:p>
        </p:txBody>
      </p:sp>
      <p:pic>
        <p:nvPicPr>
          <p:cNvPr id="3" name="Picture 2" descr="Logo&#10;&#10;AI-generated content may be incorrect.">
            <a:extLst>
              <a:ext uri="{FF2B5EF4-FFF2-40B4-BE49-F238E27FC236}">
                <a16:creationId xmlns:a16="http://schemas.microsoft.com/office/drawing/2014/main" id="{0DC1F18A-CC9E-E174-754F-65D83B0CC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
        <p:nvSpPr>
          <p:cNvPr id="4" name="TextBox 3">
            <a:extLst>
              <a:ext uri="{FF2B5EF4-FFF2-40B4-BE49-F238E27FC236}">
                <a16:creationId xmlns:a16="http://schemas.microsoft.com/office/drawing/2014/main" id="{E7AACD7E-F469-7FDC-6CC5-913B078D9CE2}"/>
              </a:ext>
            </a:extLst>
          </p:cNvPr>
          <p:cNvSpPr txBox="1"/>
          <p:nvPr/>
        </p:nvSpPr>
        <p:spPr>
          <a:xfrm>
            <a:off x="422787" y="216123"/>
            <a:ext cx="11198942" cy="1147622"/>
          </a:xfrm>
          <a:prstGeom prst="rect">
            <a:avLst/>
          </a:prstGeom>
          <a:noFill/>
        </p:spPr>
        <p:txBody>
          <a:bodyPr wrap="square">
            <a:spAutoFit/>
          </a:bodyPr>
          <a:lstStyle/>
          <a:p>
            <a:pPr marL="0" marR="0" lvl="0" indent="0" algn="l" defTabSz="914400" rtl="0" eaLnBrk="1" fontAlgn="auto" latinLnBrk="0" hangingPunct="1">
              <a:lnSpc>
                <a:spcPct val="90000"/>
              </a:lnSpc>
              <a:spcAft>
                <a:spcPts val="1200"/>
              </a:spcAft>
              <a:buClrTx/>
              <a:buSzTx/>
              <a:buFontTx/>
              <a:buNone/>
              <a:tabLst/>
              <a:defRPr sz="1800" b="0" i="0" u="none" strike="noStrike" kern="0" cap="none" spc="0" baseline="0">
                <a:solidFill>
                  <a:srgbClr val="000000"/>
                </a:solidFill>
                <a:uFillTx/>
              </a:defRPr>
            </a:pPr>
            <a:r>
              <a:rPr lang="en-US" sz="3800" b="1">
                <a:solidFill>
                  <a:srgbClr val="FFFFFF"/>
                </a:solidFill>
                <a:latin typeface="Gill Sans Nova Light" panose="020B0302020104020203" pitchFamily="34" charset="0"/>
                <a:ea typeface="+mn-ea"/>
                <a:cs typeface="+mn-cs"/>
              </a:rPr>
              <a:t>National Objectives met by Economic Development Activities: Area Benefit (</a:t>
            </a:r>
            <a:r>
              <a:rPr lang="en-US" sz="3800" b="1" i="1">
                <a:solidFill>
                  <a:srgbClr val="FFFFFF"/>
                </a:solidFill>
                <a:latin typeface="Gill Sans Nova Light" panose="020B0302020104020203" pitchFamily="34" charset="0"/>
                <a:ea typeface="+mn-ea"/>
                <a:cs typeface="+mn-cs"/>
              </a:rPr>
              <a:t>Service Area</a:t>
            </a:r>
            <a:r>
              <a:rPr lang="en-US" sz="3800" b="1">
                <a:solidFill>
                  <a:srgbClr val="FFFFFF"/>
                </a:solidFill>
                <a:latin typeface="Gill Sans Nova Light" panose="020B0302020104020203" pitchFamily="34" charset="0"/>
                <a:ea typeface="+mn-ea"/>
                <a:cs typeface="+mn-cs"/>
              </a:rPr>
              <a:t>) Requirements</a:t>
            </a:r>
            <a:endParaRPr kumimoji="0" lang="en-US" sz="3800" b="1" i="0" u="none" strike="noStrike" kern="1200" cap="none" spc="0" normalizeH="0" baseline="0" noProof="0">
              <a:ln>
                <a:noFill/>
              </a:ln>
              <a:solidFill>
                <a:srgbClr val="FFFFFF"/>
              </a:solidFill>
              <a:effectLst/>
              <a:uLnTx/>
              <a:uFillTx/>
              <a:latin typeface="Gill Sans Nova Light" panose="020B0302020104020203" pitchFamily="34" charset="0"/>
            </a:endParaRPr>
          </a:p>
        </p:txBody>
      </p:sp>
    </p:spTree>
    <p:extLst>
      <p:ext uri="{BB962C8B-B14F-4D97-AF65-F5344CB8AC3E}">
        <p14:creationId xmlns:p14="http://schemas.microsoft.com/office/powerpoint/2010/main" val="452456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646327D-8ED4-BE79-2B24-C3717210A5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635081-0143-F42B-1C50-9540D8B7C9C6}"/>
              </a:ext>
            </a:extLst>
          </p:cNvPr>
          <p:cNvSpPr>
            <a:spLocks noGrp="1"/>
          </p:cNvSpPr>
          <p:nvPr>
            <p:ph type="title"/>
          </p:nvPr>
        </p:nvSpPr>
        <p:spPr>
          <a:xfrm>
            <a:off x="359709" y="163419"/>
            <a:ext cx="10915650" cy="1042055"/>
          </a:xfrm>
        </p:spPr>
        <p:txBody>
          <a:bodyPr>
            <a:normAutofit/>
          </a:bodyPr>
          <a:lstStyle/>
          <a:p>
            <a:r>
              <a:rPr lang="en-US" sz="4000" b="1">
                <a:solidFill>
                  <a:schemeClr val="bg1"/>
                </a:solidFill>
                <a:latin typeface="Gill Sans Nova"/>
                <a:ea typeface="Calibri Light"/>
                <a:cs typeface="Calibri Light"/>
              </a:rPr>
              <a:t>Ineligible Activities</a:t>
            </a:r>
          </a:p>
        </p:txBody>
      </p:sp>
      <p:sp>
        <p:nvSpPr>
          <p:cNvPr id="3" name="Subtitle 2">
            <a:extLst>
              <a:ext uri="{FF2B5EF4-FFF2-40B4-BE49-F238E27FC236}">
                <a16:creationId xmlns:a16="http://schemas.microsoft.com/office/drawing/2014/main" id="{E0A8BDAF-FC55-266F-D812-BEAA2D66B37A}"/>
              </a:ext>
            </a:extLst>
          </p:cNvPr>
          <p:cNvSpPr>
            <a:spLocks noGrp="1"/>
          </p:cNvSpPr>
          <p:nvPr>
            <p:ph idx="1"/>
          </p:nvPr>
        </p:nvSpPr>
        <p:spPr>
          <a:xfrm>
            <a:off x="1247775" y="1210759"/>
            <a:ext cx="10515600" cy="5215871"/>
          </a:xfrm>
        </p:spPr>
        <p:txBody>
          <a:bodyPr vert="horz" lIns="91440" tIns="45720" rIns="91440" bIns="45720" rtlCol="0" anchor="t">
            <a:normAutofit/>
          </a:bodyPr>
          <a:lstStyle/>
          <a:p>
            <a:pPr>
              <a:spcBef>
                <a:spcPts val="0"/>
              </a:spcBef>
              <a:spcAft>
                <a:spcPts val="2400"/>
              </a:spcAft>
            </a:pPr>
            <a:r>
              <a:rPr lang="en-US" sz="3000">
                <a:solidFill>
                  <a:schemeClr val="bg1"/>
                </a:solidFill>
                <a:latin typeface="Gill Sans Nova Light" panose="020B0302020104020203" pitchFamily="34" charset="0"/>
                <a:ea typeface="+mn-lt"/>
                <a:cs typeface="+mn-lt"/>
              </a:rPr>
              <a:t>Buildings for the general operation of government</a:t>
            </a:r>
          </a:p>
          <a:p>
            <a:pPr>
              <a:spcBef>
                <a:spcPts val="0"/>
              </a:spcBef>
              <a:spcAft>
                <a:spcPts val="2400"/>
              </a:spcAft>
            </a:pPr>
            <a:r>
              <a:rPr lang="en-US" sz="3000">
                <a:solidFill>
                  <a:schemeClr val="bg1"/>
                </a:solidFill>
                <a:latin typeface="Gill Sans Nova Light" panose="020B0302020104020203" pitchFamily="34" charset="0"/>
                <a:ea typeface="Calibri"/>
                <a:cs typeface="Calibri"/>
              </a:rPr>
              <a:t>Political activities</a:t>
            </a:r>
          </a:p>
          <a:p>
            <a:pPr>
              <a:spcBef>
                <a:spcPts val="0"/>
              </a:spcBef>
              <a:spcAft>
                <a:spcPts val="2400"/>
              </a:spcAft>
            </a:pPr>
            <a:r>
              <a:rPr lang="en-US" sz="3000">
                <a:solidFill>
                  <a:schemeClr val="bg1"/>
                </a:solidFill>
                <a:latin typeface="Gill Sans Nova Light" panose="020B0302020104020203" pitchFamily="34" charset="0"/>
                <a:ea typeface="Calibri"/>
                <a:cs typeface="Calibri"/>
              </a:rPr>
              <a:t>Equipment, personal property, fixtures, furnishings*</a:t>
            </a:r>
          </a:p>
          <a:p>
            <a:pPr>
              <a:spcBef>
                <a:spcPts val="0"/>
              </a:spcBef>
              <a:spcAft>
                <a:spcPts val="2400"/>
              </a:spcAft>
            </a:pPr>
            <a:r>
              <a:rPr lang="en-US" sz="3000">
                <a:solidFill>
                  <a:schemeClr val="bg1"/>
                </a:solidFill>
                <a:latin typeface="Gill Sans Nova Light" panose="020B0302020104020203" pitchFamily="34" charset="0"/>
                <a:ea typeface="Calibri"/>
                <a:cs typeface="Calibri"/>
              </a:rPr>
              <a:t>Motor vehicles*</a:t>
            </a:r>
          </a:p>
          <a:p>
            <a:pPr>
              <a:spcBef>
                <a:spcPts val="0"/>
              </a:spcBef>
              <a:spcAft>
                <a:spcPts val="2400"/>
              </a:spcAft>
            </a:pPr>
            <a:r>
              <a:rPr lang="en-US" sz="3000">
                <a:solidFill>
                  <a:schemeClr val="bg1"/>
                </a:solidFill>
                <a:latin typeface="Gill Sans Nova Light" panose="020B0302020104020203" pitchFamily="34" charset="0"/>
                <a:ea typeface="Calibri"/>
                <a:cs typeface="Calibri"/>
              </a:rPr>
              <a:t>Operating and maintenance expenses</a:t>
            </a:r>
          </a:p>
          <a:p>
            <a:pPr>
              <a:spcBef>
                <a:spcPts val="0"/>
              </a:spcBef>
              <a:spcAft>
                <a:spcPts val="2400"/>
              </a:spcAft>
            </a:pPr>
            <a:r>
              <a:rPr lang="en-US" sz="3000">
                <a:solidFill>
                  <a:schemeClr val="bg1"/>
                </a:solidFill>
                <a:latin typeface="Gill Sans Nova Light" panose="020B0302020104020203" pitchFamily="34" charset="0"/>
                <a:ea typeface="Calibri"/>
                <a:cs typeface="Calibri"/>
              </a:rPr>
              <a:t>Income payments</a:t>
            </a:r>
          </a:p>
          <a:p>
            <a:pPr>
              <a:spcBef>
                <a:spcPts val="0"/>
              </a:spcBef>
              <a:spcAft>
                <a:spcPts val="2400"/>
              </a:spcAft>
            </a:pPr>
            <a:endParaRPr lang="en-US" sz="3600">
              <a:solidFill>
                <a:schemeClr val="bg1"/>
              </a:solidFill>
              <a:latin typeface="Calibri"/>
              <a:ea typeface="Calibri"/>
              <a:cs typeface="Calibri"/>
            </a:endParaRPr>
          </a:p>
        </p:txBody>
      </p:sp>
      <p:pic>
        <p:nvPicPr>
          <p:cNvPr id="4" name="Picture 3" descr="Logo&#10;&#10;AI-generated content may be incorrect.">
            <a:extLst>
              <a:ext uri="{FF2B5EF4-FFF2-40B4-BE49-F238E27FC236}">
                <a16:creationId xmlns:a16="http://schemas.microsoft.com/office/drawing/2014/main" id="{7D49BAF6-F32B-3214-7450-A2483BFBDD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5483" y="5436866"/>
            <a:ext cx="1375837" cy="1289479"/>
          </a:xfrm>
          <a:prstGeom prst="rect">
            <a:avLst/>
          </a:prstGeom>
        </p:spPr>
      </p:pic>
      <p:sp>
        <p:nvSpPr>
          <p:cNvPr id="6" name="TextBox 5">
            <a:extLst>
              <a:ext uri="{FF2B5EF4-FFF2-40B4-BE49-F238E27FC236}">
                <a16:creationId xmlns:a16="http://schemas.microsoft.com/office/drawing/2014/main" id="{14D9BD06-50A6-4916-4ED6-34BBA990913E}"/>
              </a:ext>
            </a:extLst>
          </p:cNvPr>
          <p:cNvSpPr txBox="1"/>
          <p:nvPr/>
        </p:nvSpPr>
        <p:spPr>
          <a:xfrm>
            <a:off x="364191" y="6114209"/>
            <a:ext cx="102287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Gill Sans Nova Light" panose="020B0302020104020203" pitchFamily="34" charset="0"/>
                <a:ea typeface="Calibri"/>
                <a:cs typeface="Calibri"/>
              </a:rPr>
              <a:t>*Exceptions: Equipment when permanently affixed or leased for construction </a:t>
            </a:r>
            <a:endParaRPr lang="en-US">
              <a:solidFill>
                <a:schemeClr val="bg1"/>
              </a:solidFill>
              <a:latin typeface="Gill Sans Nova Light" panose="020B0302020104020203" pitchFamily="34" charset="0"/>
            </a:endParaRPr>
          </a:p>
          <a:p>
            <a:pPr lvl="3"/>
            <a:r>
              <a:rPr lang="en-US">
                <a:solidFill>
                  <a:schemeClr val="bg1"/>
                </a:solidFill>
                <a:latin typeface="Gill Sans Nova Light" panose="020B0302020104020203" pitchFamily="34" charset="0"/>
                <a:ea typeface="Calibri"/>
                <a:cs typeface="Calibri"/>
              </a:rPr>
              <a:t>Motor vehicles when necessary to carry out activity (specialty)</a:t>
            </a:r>
          </a:p>
        </p:txBody>
      </p:sp>
    </p:spTree>
    <p:extLst>
      <p:ext uri="{BB962C8B-B14F-4D97-AF65-F5344CB8AC3E}">
        <p14:creationId xmlns:p14="http://schemas.microsoft.com/office/powerpoint/2010/main" val="9808508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472BEC3EA4BF4A9468C0ACEA14B871" ma:contentTypeVersion="16" ma:contentTypeDescription="Create a new document." ma:contentTypeScope="" ma:versionID="90fdfea6e095351cde3fa4c1f5d08563">
  <xsd:schema xmlns:xsd="http://www.w3.org/2001/XMLSchema" xmlns:xs="http://www.w3.org/2001/XMLSchema" xmlns:p="http://schemas.microsoft.com/office/2006/metadata/properties" xmlns:ns2="c0c7ecef-9696-4856-a32f-aca4aaed36cb" xmlns:ns3="2242f906-aea5-46d5-b8d7-b510e70b63ae" targetNamespace="http://schemas.microsoft.com/office/2006/metadata/properties" ma:root="true" ma:fieldsID="d2842077ca3de371ad0fe88d8b33bd36" ns2:_="" ns3:_="">
    <xsd:import namespace="c0c7ecef-9696-4856-a32f-aca4aaed36cb"/>
    <xsd:import namespace="2242f906-aea5-46d5-b8d7-b510e70b63ae"/>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2:SharedWithUsers" minOccurs="0"/>
                <xsd:element ref="ns2:SharedWithDetails" minOccurs="0"/>
                <xsd:element ref="ns3:MediaServiceObjectDetectorVersions" minOccurs="0"/>
                <xsd:element ref="ns3:MediaServiceDateTaken" minOccurs="0"/>
                <xsd:element ref="ns3:MediaLengthInSeconds" minOccurs="0"/>
                <xsd:element ref="ns3:MediaServiceSearchProperties" minOccurs="0"/>
                <xsd:element ref="ns3:MediaServiceGenerationTime" minOccurs="0"/>
                <xsd:element ref="ns3:MediaServiceEventHashCode" minOccurs="0"/>
                <xsd:element ref="ns3:lcf76f155ced4ddcb4097134ff3c332f"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c7ecef-9696-4856-a32f-aca4aaed36cb"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be6fa08e-94ad-4838-b240-0b9edb7c1f59"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2644be85-3b4e-4c5f-8c36-dd95ab79a0cd}" ma:internalName="TaxCatchAll" ma:showField="CatchAllData" ma:web="c0c7ecef-9696-4856-a32f-aca4aaed36cb">
      <xsd:complexType>
        <xsd:complexContent>
          <xsd:extension base="dms:MultiChoiceLookup">
            <xsd:sequence>
              <xsd:element name="Value" type="dms:Lookup" maxOccurs="unbounded" minOccurs="0" nillable="true"/>
            </xsd:sequence>
          </xsd:extension>
        </xsd:complexContent>
      </xsd:complex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42f906-aea5-46d5-b8d7-b510e70b63a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e6fa08e-94ad-4838-b240-0b9edb7c1f59"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0c7ecef-9696-4856-a32f-aca4aaed36cb" xsi:nil="true"/>
    <lcf76f155ced4ddcb4097134ff3c332f xmlns="2242f906-aea5-46d5-b8d7-b510e70b63ae">
      <Terms xmlns="http://schemas.microsoft.com/office/infopath/2007/PartnerControls"/>
    </lcf76f155ced4ddcb4097134ff3c332f>
    <TaxKeywordTaxHTField xmlns="c0c7ecef-9696-4856-a32f-aca4aaed36cb">
      <Terms xmlns="http://schemas.microsoft.com/office/infopath/2007/PartnerControls"/>
    </TaxKeywordTaxHTField>
  </documentManagement>
</p:properties>
</file>

<file path=customXml/itemProps1.xml><?xml version="1.0" encoding="utf-8"?>
<ds:datastoreItem xmlns:ds="http://schemas.openxmlformats.org/officeDocument/2006/customXml" ds:itemID="{51DF6B88-F2E3-4F2F-A3F3-E94BA29AA961}">
  <ds:schemaRefs>
    <ds:schemaRef ds:uri="2242f906-aea5-46d5-b8d7-b510e70b63ae"/>
    <ds:schemaRef ds:uri="c0c7ecef-9696-4856-a32f-aca4aaed36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AF6B44E-34BB-4A30-9255-7E5A2F07E174}">
  <ds:schemaRefs>
    <ds:schemaRef ds:uri="http://schemas.microsoft.com/sharepoint/v3/contenttype/forms"/>
  </ds:schemaRefs>
</ds:datastoreItem>
</file>

<file path=customXml/itemProps3.xml><?xml version="1.0" encoding="utf-8"?>
<ds:datastoreItem xmlns:ds="http://schemas.openxmlformats.org/officeDocument/2006/customXml" ds:itemID="{514E7139-23C9-4496-8A88-084E2BD40356}">
  <ds:schemaRefs>
    <ds:schemaRef ds:uri="2242f906-aea5-46d5-b8d7-b510e70b63ae"/>
    <ds:schemaRef ds:uri="c0c7ecef-9696-4856-a32f-aca4aaed36c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29</Notes>
  <HiddenSlides>3</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2_Office Theme</vt:lpstr>
      <vt:lpstr>Using CDBG for Economic Development</vt:lpstr>
      <vt:lpstr>Agenda</vt:lpstr>
      <vt:lpstr>PowerPoint Presentation</vt:lpstr>
      <vt:lpstr>PowerPoint Presentation</vt:lpstr>
      <vt:lpstr>PowerPoint Presentation</vt:lpstr>
      <vt:lpstr>PowerPoint Presentation</vt:lpstr>
      <vt:lpstr>PowerPoint Presentation</vt:lpstr>
      <vt:lpstr>PowerPoint Presentation</vt:lpstr>
      <vt:lpstr>Ineligible Activities</vt:lpstr>
      <vt:lpstr>Eligible Economic Development Activities [Title 1 of Housing and Community Development Act]</vt:lpstr>
      <vt:lpstr>Eligible Economic Development Activities [Regulatory References 24 CFR 270]</vt:lpstr>
      <vt:lpstr>Eligible Activities and Matrix Codes</vt:lpstr>
      <vt:lpstr>PowerPoint Presentation</vt:lpstr>
      <vt:lpstr>PowerPoint Presentation</vt:lpstr>
      <vt:lpstr>PowerPoint Presentation</vt:lpstr>
      <vt:lpstr>PowerPoint Presentation</vt:lpstr>
      <vt:lpstr>Underwriting Guidelines </vt:lpstr>
      <vt:lpstr>Public Benefit Standards </vt:lpstr>
      <vt:lpstr>PowerPoint Presentation</vt:lpstr>
      <vt:lpstr>Programs and Projects in St Paul</vt:lpstr>
      <vt:lpstr>PowerPoint Presentation</vt:lpstr>
      <vt:lpstr>PowerPoint Presentation</vt:lpstr>
      <vt:lpstr>PowerPoint Presentation</vt:lpstr>
      <vt:lpstr>Project Example: A-Side Public House</vt:lpstr>
      <vt:lpstr>Project Example: 30,000 Feet</vt:lpstr>
      <vt:lpstr>Project Example: Saint Croix Linen</vt:lpstr>
      <vt:lpstr>Salt Lake City</vt:lpstr>
      <vt:lpstr>Salt Lake City's Neighborhood Business Improvement Program</vt:lpstr>
      <vt:lpstr>Program Overview</vt:lpstr>
      <vt:lpstr>CDBG Requirements</vt:lpstr>
      <vt:lpstr>Program Setup</vt:lpstr>
      <vt:lpstr>Being Cognizant of Displacement</vt:lpstr>
      <vt:lpstr>Creating 3rd Spaces</vt:lpstr>
      <vt:lpstr>Measuring Program Effectiveness</vt:lpstr>
      <vt:lpstr>Key Lessons Learned</vt:lpstr>
      <vt:lpstr>Patricia’s Hair Salon Doors, Windows, Paint, and ADA Ramp</vt:lpstr>
      <vt:lpstr>LA DIANA</vt:lpstr>
      <vt:lpstr>LA DIANA</vt:lpstr>
      <vt:lpstr>Economic Development Resources</vt:lpstr>
      <vt:lpstr>Questions?</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NCDA PowerPoint Template</dc:title>
  <dc:creator>MELISSA HORR</dc:creator>
  <cp:revision>1</cp:revision>
  <dcterms:created xsi:type="dcterms:W3CDTF">2022-02-23T18:33:08Z</dcterms:created>
  <dcterms:modified xsi:type="dcterms:W3CDTF">2026-02-05T02:52:37Z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0x01010039472BEC3EA4BF4A9468C0ACEA14B871</vt:lpwstr>
  </property>
  <property fmtid="{D5CDD505-2E9C-101B-9397-08002B2CF9AE}" pid="3" name="TaxKeyword">
    <vt:lpwstr/>
  </property>
  <property fmtid="{D5CDD505-2E9C-101B-9397-08002B2CF9AE}" pid="4" name="MediaServiceImageTags">
    <vt:lpwstr/>
  </property>
</Properties>
</file>